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315" r:id="rId2"/>
    <p:sldId id="256" r:id="rId3"/>
    <p:sldId id="306" r:id="rId4"/>
    <p:sldId id="258" r:id="rId5"/>
    <p:sldId id="259" r:id="rId6"/>
    <p:sldId id="302" r:id="rId7"/>
    <p:sldId id="262" r:id="rId8"/>
    <p:sldId id="303" r:id="rId9"/>
    <p:sldId id="313" r:id="rId10"/>
    <p:sldId id="305" r:id="rId11"/>
    <p:sldId id="304" r:id="rId12"/>
    <p:sldId id="307" r:id="rId13"/>
    <p:sldId id="308" r:id="rId14"/>
    <p:sldId id="309" r:id="rId15"/>
    <p:sldId id="310" r:id="rId16"/>
    <p:sldId id="311" r:id="rId17"/>
  </p:sldIdLst>
  <p:sldSz cx="9144000" cy="5143500" type="screen16x9"/>
  <p:notesSz cx="6858000" cy="9144000"/>
  <p:embeddedFontLst>
    <p:embeddedFont>
      <p:font typeface="Share Tech" charset="0"/>
      <p:regular r:id="rId19"/>
    </p:embeddedFont>
    <p:embeddedFont>
      <p:font typeface="Abel" charset="0"/>
      <p:regular r:id="rId20"/>
    </p:embeddedFont>
    <p:embeddedFont>
      <p:font typeface="Segoe UI Black" pitchFamily="3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C3EEB22-C576-475B-ACAE-ABE67681EB6C}">
  <a:tblStyle styleId="{1C3EEB22-C576-475B-ACAE-ABE67681EB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224" y="-456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0389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2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91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49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2e85277c2_0_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2e85277c2_0_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498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2e85277c2_0_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2e85277c2_0_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37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e7c5a6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e7c5a6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97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64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012125" y="397400"/>
            <a:ext cx="2811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1712850" y="-33808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1712850" y="3078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2"/>
          </p:nvPr>
        </p:nvSpPr>
        <p:spPr>
          <a:xfrm>
            <a:off x="720300" y="2183975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3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4"/>
          </p:nvPr>
        </p:nvSpPr>
        <p:spPr>
          <a:xfrm>
            <a:off x="3257550" y="2183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5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6"/>
          </p:nvPr>
        </p:nvSpPr>
        <p:spPr>
          <a:xfrm>
            <a:off x="5792551" y="219045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7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8"/>
          </p:nvPr>
        </p:nvSpPr>
        <p:spPr>
          <a:xfrm>
            <a:off x="721422" y="3978978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9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13"/>
          </p:nvPr>
        </p:nvSpPr>
        <p:spPr>
          <a:xfrm>
            <a:off x="3256575" y="3972499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14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5"/>
          </p:nvPr>
        </p:nvSpPr>
        <p:spPr>
          <a:xfrm>
            <a:off x="5792551" y="3978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-1035875" y="3858700"/>
            <a:ext cx="2207400" cy="22074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63825" y="3564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15500" y="23541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713400" y="3188100"/>
            <a:ext cx="404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488569" y="3741700"/>
            <a:ext cx="445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3" r:id="rId8"/>
    <p:sldLayoutId id="2147483664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7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1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2420" y="213360"/>
            <a:ext cx="8549639" cy="4762500"/>
            <a:chOff x="2241107" y="845030"/>
            <a:chExt cx="5121600" cy="2704500"/>
          </a:xfrm>
        </p:grpSpPr>
        <p:sp>
          <p:nvSpPr>
            <p:cNvPr id="8" name="Google Shape;285;p31">
              <a:extLst>
                <a:ext uri="{FF2B5EF4-FFF2-40B4-BE49-F238E27FC236}">
                  <a16:creationId xmlns:a16="http://schemas.microsoft.com/office/drawing/2014/main" xmlns="" id="{C7F79FE6-43C1-4AC3-BE83-976AEBE4E0C4}"/>
                </a:ext>
              </a:extLst>
            </p:cNvPr>
            <p:cNvSpPr/>
            <p:nvPr/>
          </p:nvSpPr>
          <p:spPr>
            <a:xfrm>
              <a:off x="2241107" y="845030"/>
              <a:ext cx="5121600" cy="27045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30325">
                <a:alpha val="31279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6;p31">
              <a:extLst>
                <a:ext uri="{FF2B5EF4-FFF2-40B4-BE49-F238E27FC236}">
                  <a16:creationId xmlns:a16="http://schemas.microsoft.com/office/drawing/2014/main" xmlns="" id="{2E1FABE5-B110-4A06-8449-6FF57A9E7893}"/>
                </a:ext>
              </a:extLst>
            </p:cNvPr>
            <p:cNvSpPr/>
            <p:nvPr/>
          </p:nvSpPr>
          <p:spPr>
            <a:xfrm>
              <a:off x="2241108" y="1082040"/>
              <a:ext cx="5108246" cy="2194560"/>
            </a:xfrm>
            <a:prstGeom prst="snip2DiagRect">
              <a:avLst>
                <a:gd name="adj1" fmla="val 0"/>
                <a:gd name="adj2" fmla="val 414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8D1FE4-3A36-4ECF-97CA-FA9B698C2376}"/>
              </a:ext>
            </a:extLst>
          </p:cNvPr>
          <p:cNvSpPr txBox="1"/>
          <p:nvPr/>
        </p:nvSpPr>
        <p:spPr>
          <a:xfrm>
            <a:off x="1549246" y="1699320"/>
            <a:ext cx="626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Kính chào thầy, cô cùng các bạn!</a:t>
            </a:r>
            <a:endParaRPr lang="en-US" sz="4800" dirty="0">
              <a:solidFill>
                <a:schemeClr val="tx1"/>
              </a:solidFill>
              <a:latin typeface="Segoe UI Black" pitchFamily="34" charset="0"/>
              <a:ea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59;p42">
            <a:extLst>
              <a:ext uri="{FF2B5EF4-FFF2-40B4-BE49-F238E27FC236}">
                <a16:creationId xmlns:a16="http://schemas.microsoft.com/office/drawing/2014/main" xmlns="" id="{0FC93EEC-2993-42DC-ACA1-AAC31B18EE65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560;p42">
            <a:extLst>
              <a:ext uri="{FF2B5EF4-FFF2-40B4-BE49-F238E27FC236}">
                <a16:creationId xmlns:a16="http://schemas.microsoft.com/office/drawing/2014/main" xmlns="" id="{72899948-A695-4A81-9D30-D429765CF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497" y="-8621"/>
            <a:ext cx="1911999" cy="754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LƯU ĐỒ THUẬT TOÁN</a:t>
            </a:r>
            <a:br>
              <a:rPr lang="en" sz="1500" dirty="0"/>
            </a:br>
            <a:r>
              <a:rPr lang="en-US" sz="1100" dirty="0" err="1"/>
              <a:t>Thuật</a:t>
            </a:r>
            <a:r>
              <a:rPr lang="en-US" sz="1100" dirty="0"/>
              <a:t> </a:t>
            </a:r>
            <a:r>
              <a:rPr lang="en-US" sz="1100" dirty="0" err="1"/>
              <a:t>toán</a:t>
            </a:r>
            <a:r>
              <a:rPr lang="en-US" sz="1100" dirty="0"/>
              <a:t> </a:t>
            </a:r>
            <a:r>
              <a:rPr lang="en-US" sz="1100" dirty="0" err="1"/>
              <a:t>phần</a:t>
            </a:r>
            <a:r>
              <a:rPr lang="en-US" sz="1100" dirty="0"/>
              <a:t> </a:t>
            </a:r>
            <a:r>
              <a:rPr lang="en-US" sz="1100" dirty="0" err="1"/>
              <a:t>mềm</a:t>
            </a:r>
            <a:r>
              <a:rPr lang="en-US" sz="1100" dirty="0"/>
              <a:t> </a:t>
            </a:r>
            <a:r>
              <a:rPr lang="en-US" sz="1100" dirty="0" err="1"/>
              <a:t>điều</a:t>
            </a:r>
            <a:r>
              <a:rPr lang="en-US" sz="1100" dirty="0"/>
              <a:t> </a:t>
            </a:r>
            <a:r>
              <a:rPr lang="en-US" sz="1100" dirty="0" err="1"/>
              <a:t>khiển</a:t>
            </a:r>
            <a:r>
              <a:rPr lang="en-US" sz="1100" dirty="0"/>
              <a:t> </a:t>
            </a:r>
            <a:endParaRPr sz="1500" dirty="0"/>
          </a:p>
        </p:txBody>
      </p:sp>
      <p:grpSp>
        <p:nvGrpSpPr>
          <p:cNvPr id="26" name="Google Shape;561;p42">
            <a:extLst>
              <a:ext uri="{FF2B5EF4-FFF2-40B4-BE49-F238E27FC236}">
                <a16:creationId xmlns:a16="http://schemas.microsoft.com/office/drawing/2014/main" xmlns="" id="{528E6E16-359A-4F9A-A67F-A055BECF5F99}"/>
              </a:ext>
            </a:extLst>
          </p:cNvPr>
          <p:cNvGrpSpPr/>
          <p:nvPr/>
        </p:nvGrpSpPr>
        <p:grpSpPr>
          <a:xfrm>
            <a:off x="1742517" y="646576"/>
            <a:ext cx="609972" cy="87808"/>
            <a:chOff x="1664075" y="4088600"/>
            <a:chExt cx="896775" cy="149400"/>
          </a:xfrm>
        </p:grpSpPr>
        <p:sp>
          <p:nvSpPr>
            <p:cNvPr id="27" name="Google Shape;562;p42">
              <a:extLst>
                <a:ext uri="{FF2B5EF4-FFF2-40B4-BE49-F238E27FC236}">
                  <a16:creationId xmlns:a16="http://schemas.microsoft.com/office/drawing/2014/main" xmlns="" id="{F1B80D4D-83F7-4E41-96A2-438FFF2F9620}"/>
                </a:ext>
              </a:extLst>
            </p:cNvPr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3;p42">
              <a:extLst>
                <a:ext uri="{FF2B5EF4-FFF2-40B4-BE49-F238E27FC236}">
                  <a16:creationId xmlns:a16="http://schemas.microsoft.com/office/drawing/2014/main" xmlns="" id="{B14A7523-F690-43EC-BED6-22C7B5D8DBD3}"/>
                </a:ext>
              </a:extLst>
            </p:cNvPr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4;p42">
              <a:extLst>
                <a:ext uri="{FF2B5EF4-FFF2-40B4-BE49-F238E27FC236}">
                  <a16:creationId xmlns:a16="http://schemas.microsoft.com/office/drawing/2014/main" xmlns="" id="{A5D59BF5-36E0-4949-BDDA-05D274CA5307}"/>
                </a:ext>
              </a:extLst>
            </p:cNvPr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5;p42">
              <a:extLst>
                <a:ext uri="{FF2B5EF4-FFF2-40B4-BE49-F238E27FC236}">
                  <a16:creationId xmlns:a16="http://schemas.microsoft.com/office/drawing/2014/main" xmlns="" id="{54DA44FD-24F0-4AF0-96B9-CE0B73DD75A3}"/>
                </a:ext>
              </a:extLst>
            </p:cNvPr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66;p42">
            <a:extLst>
              <a:ext uri="{FF2B5EF4-FFF2-40B4-BE49-F238E27FC236}">
                <a16:creationId xmlns:a16="http://schemas.microsoft.com/office/drawing/2014/main" xmlns="" id="{E3B9BD10-93C0-4DA6-9640-11F2A94C3478}"/>
              </a:ext>
            </a:extLst>
          </p:cNvPr>
          <p:cNvGrpSpPr/>
          <p:nvPr/>
        </p:nvGrpSpPr>
        <p:grpSpPr>
          <a:xfrm>
            <a:off x="155325" y="140888"/>
            <a:ext cx="671509" cy="150754"/>
            <a:chOff x="713275" y="4065425"/>
            <a:chExt cx="987245" cy="256500"/>
          </a:xfrm>
        </p:grpSpPr>
        <p:sp>
          <p:nvSpPr>
            <p:cNvPr id="32" name="Google Shape;567;p42">
              <a:extLst>
                <a:ext uri="{FF2B5EF4-FFF2-40B4-BE49-F238E27FC236}">
                  <a16:creationId xmlns:a16="http://schemas.microsoft.com/office/drawing/2014/main" xmlns="" id="{913F6D87-1F17-4115-ADEE-23E65E31B7E4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8;p42">
              <a:extLst>
                <a:ext uri="{FF2B5EF4-FFF2-40B4-BE49-F238E27FC236}">
                  <a16:creationId xmlns:a16="http://schemas.microsoft.com/office/drawing/2014/main" xmlns="" id="{432C23FB-DD3C-42BA-9DB7-0E9C261C5A12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9;p42">
              <a:extLst>
                <a:ext uri="{FF2B5EF4-FFF2-40B4-BE49-F238E27FC236}">
                  <a16:creationId xmlns:a16="http://schemas.microsoft.com/office/drawing/2014/main" xmlns="" id="{27298A58-D0B8-469F-99B7-0AE8BB87EC58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xmlns="" id="{F53B64AC-C343-45E2-B706-3DFB95D3089A}"/>
              </a:ext>
            </a:extLst>
          </p:cNvPr>
          <p:cNvSpPr/>
          <p:nvPr/>
        </p:nvSpPr>
        <p:spPr>
          <a:xfrm>
            <a:off x="4269336" y="140888"/>
            <a:ext cx="1061223" cy="42889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BEGIN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xmlns="" id="{39A86BE1-64A4-4E8B-A567-1FB2C804AD4F}"/>
              </a:ext>
            </a:extLst>
          </p:cNvPr>
          <p:cNvSpPr/>
          <p:nvPr/>
        </p:nvSpPr>
        <p:spPr>
          <a:xfrm>
            <a:off x="3972634" y="968924"/>
            <a:ext cx="1654629" cy="595086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BLUETOOTH 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952B1C0-07EB-480C-A15B-210514F065D6}"/>
              </a:ext>
            </a:extLst>
          </p:cNvPr>
          <p:cNvSpPr/>
          <p:nvPr/>
        </p:nvSpPr>
        <p:spPr>
          <a:xfrm>
            <a:off x="2505596" y="964525"/>
            <a:ext cx="1052286" cy="595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Thông</a:t>
            </a:r>
            <a:r>
              <a:rPr lang="en-US" sz="800" dirty="0"/>
              <a:t> </a:t>
            </a:r>
            <a:r>
              <a:rPr lang="en-US" sz="800" dirty="0" err="1"/>
              <a:t>báo</a:t>
            </a:r>
            <a:r>
              <a:rPr lang="en-US" sz="800" dirty="0"/>
              <a:t> </a:t>
            </a:r>
            <a:r>
              <a:rPr lang="en-US" sz="800" dirty="0" err="1"/>
              <a:t>yêu</a:t>
            </a:r>
            <a:r>
              <a:rPr lang="en-US" sz="800" dirty="0"/>
              <a:t> </a:t>
            </a:r>
            <a:r>
              <a:rPr lang="en-US" sz="800" dirty="0" err="1"/>
              <a:t>cầu</a:t>
            </a:r>
            <a:r>
              <a:rPr lang="en-US" sz="800" dirty="0"/>
              <a:t> </a:t>
            </a:r>
            <a:r>
              <a:rPr lang="en-US" sz="800" dirty="0" err="1"/>
              <a:t>bật</a:t>
            </a:r>
            <a:r>
              <a:rPr lang="en-US" sz="800" dirty="0"/>
              <a:t> </a:t>
            </a:r>
            <a:r>
              <a:rPr lang="en-US" sz="800" dirty="0" err="1"/>
              <a:t>bluetooth</a:t>
            </a:r>
            <a:endParaRPr lang="en-US" sz="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8085C31-C012-4F41-A9A2-006E2DC1104A}"/>
              </a:ext>
            </a:extLst>
          </p:cNvPr>
          <p:cNvCxnSpPr>
            <a:stCxn id="3" idx="1"/>
            <a:endCxn id="5" idx="3"/>
          </p:cNvCxnSpPr>
          <p:nvPr/>
        </p:nvCxnSpPr>
        <p:spPr>
          <a:xfrm flipH="1" flipV="1">
            <a:off x="3557882" y="1262068"/>
            <a:ext cx="414752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66398FC7-5C33-40FC-9740-380AC640E3EC}"/>
              </a:ext>
            </a:extLst>
          </p:cNvPr>
          <p:cNvSpPr/>
          <p:nvPr/>
        </p:nvSpPr>
        <p:spPr>
          <a:xfrm>
            <a:off x="4077861" y="1720037"/>
            <a:ext cx="1444172" cy="486229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Tìm</a:t>
            </a:r>
            <a:r>
              <a:rPr lang="en-US" sz="800" dirty="0" smtClean="0"/>
              <a:t> </a:t>
            </a:r>
            <a:r>
              <a:rPr lang="en-US" sz="800" dirty="0" err="1" smtClean="0"/>
              <a:t>kiếm</a:t>
            </a:r>
            <a:r>
              <a:rPr lang="en-US" sz="800" dirty="0" smtClean="0"/>
              <a:t> </a:t>
            </a:r>
            <a:r>
              <a:rPr lang="en-US" sz="800" dirty="0" err="1" smtClean="0"/>
              <a:t>xe</a:t>
            </a:r>
            <a:endParaRPr lang="en-US" sz="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51354B34-5ACB-4C8A-8548-00D5D9C48631}"/>
              </a:ext>
            </a:extLst>
          </p:cNvPr>
          <p:cNvSpPr/>
          <p:nvPr/>
        </p:nvSpPr>
        <p:spPr>
          <a:xfrm>
            <a:off x="4269336" y="2362293"/>
            <a:ext cx="1041403" cy="3918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Điều</a:t>
            </a:r>
            <a:r>
              <a:rPr lang="en-US" sz="1000" dirty="0"/>
              <a:t> </a:t>
            </a:r>
            <a:r>
              <a:rPr lang="en-US" sz="1000" dirty="0" err="1"/>
              <a:t>khiển</a:t>
            </a:r>
            <a:r>
              <a:rPr lang="en-US" sz="1000" dirty="0"/>
              <a:t> </a:t>
            </a:r>
            <a:r>
              <a:rPr lang="en-US" sz="1000" dirty="0" err="1"/>
              <a:t>xe</a:t>
            </a:r>
            <a:endParaRPr lang="en-US" sz="1000" dirty="0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xmlns="" id="{F230BDF8-6BEE-4D26-BBBF-79143F2721A4}"/>
              </a:ext>
            </a:extLst>
          </p:cNvPr>
          <p:cNvSpPr/>
          <p:nvPr/>
        </p:nvSpPr>
        <p:spPr>
          <a:xfrm>
            <a:off x="2347036" y="2289719"/>
            <a:ext cx="1369406" cy="537031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Đợi</a:t>
            </a:r>
            <a:r>
              <a:rPr lang="en-US" sz="800" dirty="0"/>
              <a:t> event </a:t>
            </a:r>
            <a:r>
              <a:rPr lang="en-US" sz="800" dirty="0" err="1"/>
              <a:t>từ</a:t>
            </a:r>
            <a:r>
              <a:rPr lang="en-US" sz="800" dirty="0"/>
              <a:t> </a:t>
            </a:r>
            <a:r>
              <a:rPr lang="en-US" sz="800" dirty="0" err="1"/>
              <a:t>người</a:t>
            </a:r>
            <a:r>
              <a:rPr lang="en-US" sz="800" dirty="0"/>
              <a:t> </a:t>
            </a:r>
            <a:r>
              <a:rPr lang="en-US" sz="800" dirty="0" err="1"/>
              <a:t>dùng</a:t>
            </a:r>
            <a:endParaRPr lang="en-US" sz="8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46783740-70EB-45C3-8DE9-7FB2B30C7E73}"/>
              </a:ext>
            </a:extLst>
          </p:cNvPr>
          <p:cNvSpPr/>
          <p:nvPr/>
        </p:nvSpPr>
        <p:spPr>
          <a:xfrm>
            <a:off x="57806" y="3066238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Đi</a:t>
            </a:r>
            <a:r>
              <a:rPr lang="en-US" sz="1000" dirty="0"/>
              <a:t> </a:t>
            </a:r>
            <a:r>
              <a:rPr lang="en-US" sz="1000" dirty="0" err="1"/>
              <a:t>thẳng</a:t>
            </a:r>
            <a:endParaRPr lang="en-US" sz="10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0FDD3CC6-4F38-46B9-8CEE-BA297B14D606}"/>
              </a:ext>
            </a:extLst>
          </p:cNvPr>
          <p:cNvSpPr/>
          <p:nvPr/>
        </p:nvSpPr>
        <p:spPr>
          <a:xfrm>
            <a:off x="832366" y="3066238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Đi </a:t>
            </a:r>
            <a:r>
              <a:rPr lang="en-US" sz="1000" dirty="0" smtClean="0"/>
              <a:t>lùi</a:t>
            </a:r>
            <a:endParaRPr lang="en-US" sz="10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6AE3A000-2113-4122-9CC0-9BD906FC0102}"/>
              </a:ext>
            </a:extLst>
          </p:cNvPr>
          <p:cNvSpPr/>
          <p:nvPr/>
        </p:nvSpPr>
        <p:spPr>
          <a:xfrm>
            <a:off x="1649870" y="3069867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Quẹo</a:t>
            </a:r>
            <a:r>
              <a:rPr lang="en-US" sz="1000" dirty="0"/>
              <a:t> </a:t>
            </a:r>
            <a:r>
              <a:rPr lang="en-US" sz="1000" dirty="0" err="1"/>
              <a:t>trái</a:t>
            </a:r>
            <a:endParaRPr lang="en-US" sz="10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A1A41143-B11B-441E-9B54-E720CCCADF08}"/>
              </a:ext>
            </a:extLst>
          </p:cNvPr>
          <p:cNvSpPr/>
          <p:nvPr/>
        </p:nvSpPr>
        <p:spPr>
          <a:xfrm>
            <a:off x="2480503" y="3069867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Quẹo</a:t>
            </a:r>
            <a:r>
              <a:rPr lang="en-US" sz="1000" dirty="0"/>
              <a:t> </a:t>
            </a:r>
            <a:r>
              <a:rPr lang="en-US" sz="1000" dirty="0" err="1"/>
              <a:t>phải</a:t>
            </a:r>
            <a:endParaRPr lang="en-US" sz="10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EF27842B-754F-47CD-B4DF-AEC3A9849E43}"/>
              </a:ext>
            </a:extLst>
          </p:cNvPr>
          <p:cNvSpPr/>
          <p:nvPr/>
        </p:nvSpPr>
        <p:spPr>
          <a:xfrm>
            <a:off x="3323867" y="3066238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Thẳng</a:t>
            </a:r>
            <a:endParaRPr lang="en-US" sz="10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958B2C55-6331-4F00-A235-07380BEB6546}"/>
              </a:ext>
            </a:extLst>
          </p:cNvPr>
          <p:cNvSpPr/>
          <p:nvPr/>
        </p:nvSpPr>
        <p:spPr>
          <a:xfrm>
            <a:off x="4106145" y="3066238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Rút</a:t>
            </a:r>
            <a:r>
              <a:rPr lang="en-US" sz="1000" dirty="0"/>
              <a:t> </a:t>
            </a:r>
            <a:r>
              <a:rPr lang="en-US" sz="1000" dirty="0" err="1"/>
              <a:t>lại</a:t>
            </a:r>
            <a:endParaRPr lang="en-US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xmlns="" id="{8EDC230D-CF30-4972-9B13-5E1D9B6E3E94}"/>
              </a:ext>
            </a:extLst>
          </p:cNvPr>
          <p:cNvSpPr/>
          <p:nvPr/>
        </p:nvSpPr>
        <p:spPr>
          <a:xfrm>
            <a:off x="4869640" y="3066238"/>
            <a:ext cx="561681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Trái</a:t>
            </a:r>
            <a:endParaRPr lang="en-US" sz="10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CE1F8332-D0A4-499A-B6EB-31B0BE540D19}"/>
              </a:ext>
            </a:extLst>
          </p:cNvPr>
          <p:cNvSpPr/>
          <p:nvPr/>
        </p:nvSpPr>
        <p:spPr>
          <a:xfrm>
            <a:off x="5564425" y="3066238"/>
            <a:ext cx="561681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Phải</a:t>
            </a:r>
            <a:endParaRPr lang="en-US" sz="1000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518265AF-BD5D-4CB7-BCF5-B8945D731089}"/>
              </a:ext>
            </a:extLst>
          </p:cNvPr>
          <p:cNvSpPr/>
          <p:nvPr/>
        </p:nvSpPr>
        <p:spPr>
          <a:xfrm>
            <a:off x="6253127" y="3069867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Nâng</a:t>
            </a:r>
            <a:r>
              <a:rPr lang="en-US" sz="1000" dirty="0"/>
              <a:t> 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B454076-0F96-4EA8-8958-741EF9CBAF39}"/>
              </a:ext>
            </a:extLst>
          </p:cNvPr>
          <p:cNvSpPr/>
          <p:nvPr/>
        </p:nvSpPr>
        <p:spPr>
          <a:xfrm>
            <a:off x="6974845" y="3051629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Hạ</a:t>
            </a:r>
            <a:r>
              <a:rPr lang="en-US" sz="1000" dirty="0"/>
              <a:t> </a:t>
            </a:r>
            <a:r>
              <a:rPr lang="en-US" sz="1000" dirty="0" err="1"/>
              <a:t>xuống</a:t>
            </a:r>
            <a:endParaRPr lang="en-US" sz="10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xmlns="" id="{EAA0898B-4953-437D-9EF9-83595B872ACF}"/>
              </a:ext>
            </a:extLst>
          </p:cNvPr>
          <p:cNvSpPr/>
          <p:nvPr/>
        </p:nvSpPr>
        <p:spPr>
          <a:xfrm>
            <a:off x="7738340" y="3051629"/>
            <a:ext cx="561681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Kẹp</a:t>
            </a:r>
            <a:endParaRPr lang="en-US" sz="10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xmlns="" id="{66B87FDC-BE07-4F0E-83FF-ED67BFCC1739}"/>
              </a:ext>
            </a:extLst>
          </p:cNvPr>
          <p:cNvSpPr/>
          <p:nvPr/>
        </p:nvSpPr>
        <p:spPr>
          <a:xfrm>
            <a:off x="8424967" y="3051629"/>
            <a:ext cx="561681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Thả</a:t>
            </a:r>
            <a:endParaRPr lang="en-US" sz="10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12E0AA3A-0CC9-4368-B67D-92288B32E504}"/>
              </a:ext>
            </a:extLst>
          </p:cNvPr>
          <p:cNvSpPr/>
          <p:nvPr/>
        </p:nvSpPr>
        <p:spPr>
          <a:xfrm>
            <a:off x="58331" y="4030492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‘F’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xmlns="" id="{FB6F6249-F71A-46EE-B077-B7CA2AB5C7FB}"/>
              </a:ext>
            </a:extLst>
          </p:cNvPr>
          <p:cNvSpPr/>
          <p:nvPr/>
        </p:nvSpPr>
        <p:spPr>
          <a:xfrm>
            <a:off x="826835" y="4026863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‘B’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xmlns="" id="{0BBC8964-370B-4C2A-A67F-3D4C58E83DDF}"/>
              </a:ext>
            </a:extLst>
          </p:cNvPr>
          <p:cNvSpPr/>
          <p:nvPr/>
        </p:nvSpPr>
        <p:spPr>
          <a:xfrm>
            <a:off x="1653669" y="4026863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‘L’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xmlns="" id="{29E436DE-E9AB-4B21-BDC5-BCC9B48830AF}"/>
              </a:ext>
            </a:extLst>
          </p:cNvPr>
          <p:cNvSpPr/>
          <p:nvPr/>
        </p:nvSpPr>
        <p:spPr>
          <a:xfrm>
            <a:off x="2480503" y="4026863"/>
            <a:ext cx="6971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</a:t>
            </a:r>
            <a:r>
              <a:rPr lang="en-US" sz="1000" dirty="0" smtClean="0"/>
              <a:t>‘R’</a:t>
            </a:r>
            <a:endParaRPr lang="en-US" sz="1000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801F76FF-C7A6-4EFA-90F4-A4CD0286B25C}"/>
              </a:ext>
            </a:extLst>
          </p:cNvPr>
          <p:cNvSpPr/>
          <p:nvPr/>
        </p:nvSpPr>
        <p:spPr>
          <a:xfrm>
            <a:off x="3291485" y="4026863"/>
            <a:ext cx="6915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‘1’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xmlns="" id="{E21FE081-1F7B-4D80-A4FC-91E407404314}"/>
              </a:ext>
            </a:extLst>
          </p:cNvPr>
          <p:cNvSpPr/>
          <p:nvPr/>
        </p:nvSpPr>
        <p:spPr>
          <a:xfrm>
            <a:off x="4079819" y="4026863"/>
            <a:ext cx="691566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 ‘2’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xmlns="" id="{5B6E0443-C005-4BFE-8C63-28B600218FFB}"/>
              </a:ext>
            </a:extLst>
          </p:cNvPr>
          <p:cNvSpPr/>
          <p:nvPr/>
        </p:nvSpPr>
        <p:spPr>
          <a:xfrm>
            <a:off x="4847396" y="4026863"/>
            <a:ext cx="642255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Sent‘3’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xmlns="" id="{C31350A9-99A9-458D-A46F-DE94BD847DE2}"/>
              </a:ext>
            </a:extLst>
          </p:cNvPr>
          <p:cNvSpPr/>
          <p:nvPr/>
        </p:nvSpPr>
        <p:spPr>
          <a:xfrm>
            <a:off x="5553997" y="4022271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Sent‘4’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xmlns="" id="{82FE09FD-8016-431C-A68F-5AD96D00FC0A}"/>
              </a:ext>
            </a:extLst>
          </p:cNvPr>
          <p:cNvSpPr/>
          <p:nvPr/>
        </p:nvSpPr>
        <p:spPr>
          <a:xfrm>
            <a:off x="6253757" y="4022271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Sent‘5’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xmlns="" id="{2BD3B8AD-3B43-42C7-9888-2CA4B175FB60}"/>
              </a:ext>
            </a:extLst>
          </p:cNvPr>
          <p:cNvSpPr/>
          <p:nvPr/>
        </p:nvSpPr>
        <p:spPr>
          <a:xfrm>
            <a:off x="7009079" y="4030492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Sent‘6’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6C78D81D-A075-4604-906A-A1D2CED79136}"/>
              </a:ext>
            </a:extLst>
          </p:cNvPr>
          <p:cNvSpPr/>
          <p:nvPr/>
        </p:nvSpPr>
        <p:spPr>
          <a:xfrm>
            <a:off x="7704108" y="4030492"/>
            <a:ext cx="630147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Sent‘7’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92AEF0F0-FA8B-44B7-9065-06AF50C612F2}"/>
              </a:ext>
            </a:extLst>
          </p:cNvPr>
          <p:cNvSpPr/>
          <p:nvPr/>
        </p:nvSpPr>
        <p:spPr>
          <a:xfrm>
            <a:off x="8398873" y="4026863"/>
            <a:ext cx="626034" cy="341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Sent‘8’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24BC8DA-31F3-4201-8BB0-A5DFF60A34C5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>
            <a:off x="4799948" y="569782"/>
            <a:ext cx="1" cy="39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xmlns="" id="{08CE9C5C-B92A-470F-8CE1-87EE268DB03C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rot="5400000">
            <a:off x="4721935" y="1642022"/>
            <a:ext cx="156027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388298D-F149-4AAF-A234-71A76357E056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flipH="1">
            <a:off x="4790038" y="2206266"/>
            <a:ext cx="9909" cy="15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8A58667C-07CA-4E48-9113-9691A52A97D1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 flipV="1">
            <a:off x="3716442" y="2558235"/>
            <a:ext cx="552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2DAB404C-1581-4D85-AF7E-16D8D359E661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3031739" y="1559611"/>
            <a:ext cx="0" cy="73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xmlns="" id="{4B4A1122-5792-443B-B5B3-361D6546E95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599320" y="1633819"/>
            <a:ext cx="239488" cy="2625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xmlns="" id="{AD122CA9-8719-4E8C-ABE9-20ADE2BB269B}"/>
              </a:ext>
            </a:extLst>
          </p:cNvPr>
          <p:cNvCxnSpPr/>
          <p:nvPr/>
        </p:nvCxnSpPr>
        <p:spPr>
          <a:xfrm rot="5400000">
            <a:off x="1938153" y="1976280"/>
            <a:ext cx="239488" cy="1947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57FE24C3-8333-4FCB-8D97-F5B7D661EDFE}"/>
              </a:ext>
            </a:extLst>
          </p:cNvPr>
          <p:cNvCxnSpPr>
            <a:stCxn id="16" idx="2"/>
            <a:endCxn id="78" idx="0"/>
          </p:cNvCxnSpPr>
          <p:nvPr/>
        </p:nvCxnSpPr>
        <p:spPr>
          <a:xfrm rot="5400000">
            <a:off x="2393538" y="2431665"/>
            <a:ext cx="243117" cy="1033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B7474234-AB02-4792-8B9F-69A5155D45CB}"/>
              </a:ext>
            </a:extLst>
          </p:cNvPr>
          <p:cNvCxnSpPr>
            <a:stCxn id="16" idx="2"/>
            <a:endCxn id="79" idx="0"/>
          </p:cNvCxnSpPr>
          <p:nvPr/>
        </p:nvCxnSpPr>
        <p:spPr>
          <a:xfrm rot="5400000">
            <a:off x="2808855" y="2846982"/>
            <a:ext cx="243117" cy="202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xmlns="" id="{663CC4C9-55A3-4AF1-8CBA-D022B6CAB4AA}"/>
              </a:ext>
            </a:extLst>
          </p:cNvPr>
          <p:cNvCxnSpPr>
            <a:stCxn id="16" idx="2"/>
            <a:endCxn id="84" idx="0"/>
          </p:cNvCxnSpPr>
          <p:nvPr/>
        </p:nvCxnSpPr>
        <p:spPr>
          <a:xfrm rot="16200000" flipH="1">
            <a:off x="3214567" y="2643921"/>
            <a:ext cx="239488" cy="605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xmlns="" id="{458B770E-FD9B-4FE0-8426-FED958493F49}"/>
              </a:ext>
            </a:extLst>
          </p:cNvPr>
          <p:cNvCxnSpPr>
            <a:stCxn id="16" idx="2"/>
            <a:endCxn id="86" idx="0"/>
          </p:cNvCxnSpPr>
          <p:nvPr/>
        </p:nvCxnSpPr>
        <p:spPr>
          <a:xfrm rot="16200000" flipH="1">
            <a:off x="3605706" y="2252782"/>
            <a:ext cx="239488" cy="1387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xmlns="" id="{B4BDD336-FA6B-4754-B17E-B441A5D21A5A}"/>
              </a:ext>
            </a:extLst>
          </p:cNvPr>
          <p:cNvCxnSpPr>
            <a:stCxn id="16" idx="2"/>
            <a:endCxn id="88" idx="0"/>
          </p:cNvCxnSpPr>
          <p:nvPr/>
        </p:nvCxnSpPr>
        <p:spPr>
          <a:xfrm rot="16200000" flipH="1">
            <a:off x="3971366" y="1887123"/>
            <a:ext cx="239488" cy="2118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482BBE16-E3EB-413E-9003-50650A7E1E53}"/>
              </a:ext>
            </a:extLst>
          </p:cNvPr>
          <p:cNvCxnSpPr>
            <a:stCxn id="16" idx="2"/>
            <a:endCxn id="90" idx="0"/>
          </p:cNvCxnSpPr>
          <p:nvPr/>
        </p:nvCxnSpPr>
        <p:spPr>
          <a:xfrm rot="16200000" flipH="1">
            <a:off x="4318758" y="1539730"/>
            <a:ext cx="239488" cy="2813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xmlns="" id="{AA2FABB9-4C81-4A64-83EC-E4816193A6D6}"/>
              </a:ext>
            </a:extLst>
          </p:cNvPr>
          <p:cNvCxnSpPr>
            <a:stCxn id="16" idx="2"/>
            <a:endCxn id="99" idx="0"/>
          </p:cNvCxnSpPr>
          <p:nvPr/>
        </p:nvCxnSpPr>
        <p:spPr>
          <a:xfrm rot="16200000" flipH="1">
            <a:off x="4677383" y="1181105"/>
            <a:ext cx="243117" cy="35344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xmlns="" id="{FDBE05BD-4D6B-44D1-A526-95CBEB6FF1D1}"/>
              </a:ext>
            </a:extLst>
          </p:cNvPr>
          <p:cNvCxnSpPr>
            <a:stCxn id="16" idx="2"/>
            <a:endCxn id="101" idx="0"/>
          </p:cNvCxnSpPr>
          <p:nvPr/>
        </p:nvCxnSpPr>
        <p:spPr>
          <a:xfrm rot="16200000" flipH="1">
            <a:off x="5047361" y="811127"/>
            <a:ext cx="224879" cy="42561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xmlns="" id="{5F2948EF-89BC-4E5F-8445-5882C960FD43}"/>
              </a:ext>
            </a:extLst>
          </p:cNvPr>
          <p:cNvCxnSpPr>
            <a:stCxn id="16" idx="2"/>
            <a:endCxn id="103" idx="0"/>
          </p:cNvCxnSpPr>
          <p:nvPr/>
        </p:nvCxnSpPr>
        <p:spPr>
          <a:xfrm rot="16200000" flipH="1">
            <a:off x="5413021" y="445468"/>
            <a:ext cx="224879" cy="4987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xmlns="" id="{C6C42DD8-15FB-45BB-A45C-1758095B5202}"/>
              </a:ext>
            </a:extLst>
          </p:cNvPr>
          <p:cNvCxnSpPr>
            <a:stCxn id="16" idx="2"/>
            <a:endCxn id="105" idx="0"/>
          </p:cNvCxnSpPr>
          <p:nvPr/>
        </p:nvCxnSpPr>
        <p:spPr>
          <a:xfrm rot="16200000" flipH="1">
            <a:off x="5756334" y="102154"/>
            <a:ext cx="224879" cy="5674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xmlns="" id="{915F91FF-2E47-4B2B-90AA-40DDBD28962E}"/>
              </a:ext>
            </a:extLst>
          </p:cNvPr>
          <p:cNvCxnSpPr>
            <a:stCxn id="18" idx="2"/>
            <a:endCxn id="110" idx="0"/>
          </p:cNvCxnSpPr>
          <p:nvPr/>
        </p:nvCxnSpPr>
        <p:spPr>
          <a:xfrm>
            <a:off x="406389" y="3407324"/>
            <a:ext cx="525" cy="62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xmlns="" id="{3D949506-B044-46CC-B5BF-458D499F5B2F}"/>
              </a:ext>
            </a:extLst>
          </p:cNvPr>
          <p:cNvCxnSpPr>
            <a:stCxn id="76" idx="2"/>
            <a:endCxn id="111" idx="0"/>
          </p:cNvCxnSpPr>
          <p:nvPr/>
        </p:nvCxnSpPr>
        <p:spPr>
          <a:xfrm flipH="1">
            <a:off x="1175418" y="3407324"/>
            <a:ext cx="5531" cy="61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xmlns="" id="{D800D936-FA85-4710-B8B6-D7B0ACE9A8BC}"/>
              </a:ext>
            </a:extLst>
          </p:cNvPr>
          <p:cNvCxnSpPr>
            <a:stCxn id="78" idx="2"/>
            <a:endCxn id="112" idx="0"/>
          </p:cNvCxnSpPr>
          <p:nvPr/>
        </p:nvCxnSpPr>
        <p:spPr>
          <a:xfrm>
            <a:off x="1998453" y="3410953"/>
            <a:ext cx="3799" cy="6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xmlns="" id="{C3C84792-4919-461F-AF0B-7F20F16171AC}"/>
              </a:ext>
            </a:extLst>
          </p:cNvPr>
          <p:cNvCxnSpPr>
            <a:stCxn id="79" idx="2"/>
            <a:endCxn id="114" idx="0"/>
          </p:cNvCxnSpPr>
          <p:nvPr/>
        </p:nvCxnSpPr>
        <p:spPr>
          <a:xfrm>
            <a:off x="2829086" y="3410953"/>
            <a:ext cx="0" cy="6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xmlns="" id="{26985025-767F-4D30-8B80-27BBBD8F0AE3}"/>
              </a:ext>
            </a:extLst>
          </p:cNvPr>
          <p:cNvCxnSpPr>
            <a:stCxn id="84" idx="2"/>
            <a:endCxn id="116" idx="0"/>
          </p:cNvCxnSpPr>
          <p:nvPr/>
        </p:nvCxnSpPr>
        <p:spPr>
          <a:xfrm>
            <a:off x="3636884" y="3407324"/>
            <a:ext cx="384" cy="61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59803A47-EBDD-4C4F-BB63-3CB4E2EF1C36}"/>
              </a:ext>
            </a:extLst>
          </p:cNvPr>
          <p:cNvCxnSpPr>
            <a:endCxn id="117" idx="0"/>
          </p:cNvCxnSpPr>
          <p:nvPr/>
        </p:nvCxnSpPr>
        <p:spPr>
          <a:xfrm>
            <a:off x="4425602" y="3407324"/>
            <a:ext cx="0" cy="61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7C643353-AD3D-41F2-9AE3-6A535F6692ED}"/>
              </a:ext>
            </a:extLst>
          </p:cNvPr>
          <p:cNvCxnSpPr>
            <a:stCxn id="88" idx="2"/>
            <a:endCxn id="119" idx="0"/>
          </p:cNvCxnSpPr>
          <p:nvPr/>
        </p:nvCxnSpPr>
        <p:spPr>
          <a:xfrm>
            <a:off x="5150481" y="3407324"/>
            <a:ext cx="18043" cy="61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xmlns="" id="{30858666-D066-4A5E-B773-F1A011CA49E3}"/>
              </a:ext>
            </a:extLst>
          </p:cNvPr>
          <p:cNvCxnSpPr>
            <a:endCxn id="121" idx="0"/>
          </p:cNvCxnSpPr>
          <p:nvPr/>
        </p:nvCxnSpPr>
        <p:spPr>
          <a:xfrm flipH="1">
            <a:off x="5867014" y="3407324"/>
            <a:ext cx="2476" cy="61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42A9C6DA-F16D-452D-8155-29D95A09D77B}"/>
              </a:ext>
            </a:extLst>
          </p:cNvPr>
          <p:cNvCxnSpPr>
            <a:stCxn id="99" idx="2"/>
            <a:endCxn id="123" idx="0"/>
          </p:cNvCxnSpPr>
          <p:nvPr/>
        </p:nvCxnSpPr>
        <p:spPr>
          <a:xfrm>
            <a:off x="6566144" y="3410953"/>
            <a:ext cx="630" cy="61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xmlns="" id="{DA7D1F6B-B673-4A30-975C-910A3AA8DD13}"/>
              </a:ext>
            </a:extLst>
          </p:cNvPr>
          <p:cNvCxnSpPr>
            <a:endCxn id="125" idx="0"/>
          </p:cNvCxnSpPr>
          <p:nvPr/>
        </p:nvCxnSpPr>
        <p:spPr>
          <a:xfrm>
            <a:off x="7322096" y="3392713"/>
            <a:ext cx="0" cy="63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xmlns="" id="{673831D6-64F1-4692-B39C-C575BF451345}"/>
              </a:ext>
            </a:extLst>
          </p:cNvPr>
          <p:cNvCxnSpPr>
            <a:stCxn id="103" idx="2"/>
            <a:endCxn id="127" idx="0"/>
          </p:cNvCxnSpPr>
          <p:nvPr/>
        </p:nvCxnSpPr>
        <p:spPr>
          <a:xfrm rot="16200000" flipH="1">
            <a:off x="7700293" y="3711602"/>
            <a:ext cx="637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xmlns="" id="{791ABD15-CA02-4606-9585-B2F1FE790F17}"/>
              </a:ext>
            </a:extLst>
          </p:cNvPr>
          <p:cNvCxnSpPr>
            <a:stCxn id="105" idx="2"/>
            <a:endCxn id="128" idx="0"/>
          </p:cNvCxnSpPr>
          <p:nvPr/>
        </p:nvCxnSpPr>
        <p:spPr>
          <a:xfrm>
            <a:off x="8705808" y="3392715"/>
            <a:ext cx="6082" cy="63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CD7E5827-EF79-49E2-BBD1-D98ADB3B74C0}"/>
              </a:ext>
            </a:extLst>
          </p:cNvPr>
          <p:cNvSpPr/>
          <p:nvPr/>
        </p:nvSpPr>
        <p:spPr>
          <a:xfrm>
            <a:off x="5792570" y="2362293"/>
            <a:ext cx="1052987" cy="3918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disconnect</a:t>
            </a:r>
          </a:p>
        </p:txBody>
      </p: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xmlns="" id="{4E6B6D16-F03A-4986-96AE-A669A98103B3}"/>
              </a:ext>
            </a:extLst>
          </p:cNvPr>
          <p:cNvCxnSpPr>
            <a:cxnSpLocks/>
          </p:cNvCxnSpPr>
          <p:nvPr/>
        </p:nvCxnSpPr>
        <p:spPr>
          <a:xfrm flipH="1" flipV="1">
            <a:off x="4790037" y="1630150"/>
            <a:ext cx="2045605" cy="915745"/>
          </a:xfrm>
          <a:prstGeom prst="bentConnector3">
            <a:avLst>
              <a:gd name="adj1" fmla="val -11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2BD5B5E9-8074-4108-9B47-990A6CC3B914}"/>
              </a:ext>
            </a:extLst>
          </p:cNvPr>
          <p:cNvSpPr txBox="1"/>
          <p:nvPr/>
        </p:nvSpPr>
        <p:spPr>
          <a:xfrm>
            <a:off x="3820886" y="992536"/>
            <a:ext cx="123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7DF74710-7D61-4C55-8394-E68A6EB077AA}"/>
              </a:ext>
            </a:extLst>
          </p:cNvPr>
          <p:cNvSpPr txBox="1"/>
          <p:nvPr/>
        </p:nvSpPr>
        <p:spPr>
          <a:xfrm>
            <a:off x="4608280" y="1458683"/>
            <a:ext cx="7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xmlns="" id="{9129193C-9097-469C-8404-3B20DC0C2913}"/>
              </a:ext>
            </a:extLst>
          </p:cNvPr>
          <p:cNvCxnSpPr>
            <a:stCxn id="111" idx="2"/>
          </p:cNvCxnSpPr>
          <p:nvPr/>
        </p:nvCxnSpPr>
        <p:spPr>
          <a:xfrm>
            <a:off x="1175418" y="4367949"/>
            <a:ext cx="0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xmlns="" id="{E9A45019-1331-4BC3-A4B2-3C1798BA5FAD}"/>
              </a:ext>
            </a:extLst>
          </p:cNvPr>
          <p:cNvCxnSpPr>
            <a:stCxn id="112" idx="2"/>
          </p:cNvCxnSpPr>
          <p:nvPr/>
        </p:nvCxnSpPr>
        <p:spPr>
          <a:xfrm>
            <a:off x="2002252" y="4367949"/>
            <a:ext cx="0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xmlns="" id="{A6D617A9-45AF-41B1-96A6-D9A88F7A1CC5}"/>
              </a:ext>
            </a:extLst>
          </p:cNvPr>
          <p:cNvCxnSpPr>
            <a:stCxn id="114" idx="2"/>
          </p:cNvCxnSpPr>
          <p:nvPr/>
        </p:nvCxnSpPr>
        <p:spPr>
          <a:xfrm>
            <a:off x="2829086" y="4367949"/>
            <a:ext cx="0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xmlns="" id="{12FEF94D-A611-48EB-BDB9-BB2A27C37AF6}"/>
              </a:ext>
            </a:extLst>
          </p:cNvPr>
          <p:cNvCxnSpPr>
            <a:stCxn id="116" idx="2"/>
          </p:cNvCxnSpPr>
          <p:nvPr/>
        </p:nvCxnSpPr>
        <p:spPr>
          <a:xfrm flipH="1">
            <a:off x="3620885" y="4367949"/>
            <a:ext cx="16383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xmlns="" id="{99966EBC-3D15-40AD-8DAD-39B2C264683B}"/>
              </a:ext>
            </a:extLst>
          </p:cNvPr>
          <p:cNvCxnSpPr>
            <a:stCxn id="117" idx="2"/>
          </p:cNvCxnSpPr>
          <p:nvPr/>
        </p:nvCxnSpPr>
        <p:spPr>
          <a:xfrm flipH="1">
            <a:off x="4409220" y="4367949"/>
            <a:ext cx="16382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xmlns="" id="{80E2769F-2635-499A-AFB5-B7B3474CB225}"/>
              </a:ext>
            </a:extLst>
          </p:cNvPr>
          <p:cNvCxnSpPr>
            <a:stCxn id="119" idx="2"/>
          </p:cNvCxnSpPr>
          <p:nvPr/>
        </p:nvCxnSpPr>
        <p:spPr>
          <a:xfrm>
            <a:off x="5168524" y="4367949"/>
            <a:ext cx="0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xmlns="" id="{CD39A1CF-605E-4C96-8EE6-9BE5D98055B6}"/>
              </a:ext>
            </a:extLst>
          </p:cNvPr>
          <p:cNvCxnSpPr>
            <a:stCxn id="121" idx="2"/>
          </p:cNvCxnSpPr>
          <p:nvPr/>
        </p:nvCxnSpPr>
        <p:spPr>
          <a:xfrm>
            <a:off x="5867014" y="4363357"/>
            <a:ext cx="0" cy="22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xmlns="" id="{72019A66-8D59-4B5F-A207-88BD45272A48}"/>
              </a:ext>
            </a:extLst>
          </p:cNvPr>
          <p:cNvCxnSpPr>
            <a:stCxn id="125" idx="2"/>
          </p:cNvCxnSpPr>
          <p:nvPr/>
        </p:nvCxnSpPr>
        <p:spPr>
          <a:xfrm>
            <a:off x="7322096" y="4371578"/>
            <a:ext cx="0" cy="2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xmlns="" id="{2256A535-5744-4147-8068-4B17E5AE338A}"/>
              </a:ext>
            </a:extLst>
          </p:cNvPr>
          <p:cNvCxnSpPr>
            <a:stCxn id="123" idx="2"/>
          </p:cNvCxnSpPr>
          <p:nvPr/>
        </p:nvCxnSpPr>
        <p:spPr>
          <a:xfrm>
            <a:off x="6566774" y="4363357"/>
            <a:ext cx="0" cy="22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xmlns="" id="{89DB4F00-9C84-47F4-A243-F70DAD7BB800}"/>
              </a:ext>
            </a:extLst>
          </p:cNvPr>
          <p:cNvCxnSpPr>
            <a:stCxn id="127" idx="2"/>
          </p:cNvCxnSpPr>
          <p:nvPr/>
        </p:nvCxnSpPr>
        <p:spPr>
          <a:xfrm flipH="1">
            <a:off x="8019181" y="4371578"/>
            <a:ext cx="1" cy="2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53B64AC-C343-45E2-B706-3DFB95D3089A}"/>
              </a:ext>
            </a:extLst>
          </p:cNvPr>
          <p:cNvSpPr/>
          <p:nvPr/>
        </p:nvSpPr>
        <p:spPr>
          <a:xfrm>
            <a:off x="7635113" y="2349389"/>
            <a:ext cx="1061223" cy="42889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Kết</a:t>
            </a:r>
            <a:r>
              <a:rPr lang="en-US" sz="1000" dirty="0" smtClean="0"/>
              <a:t> </a:t>
            </a:r>
            <a:r>
              <a:rPr lang="en-US" sz="1000" dirty="0" err="1" smtClean="0"/>
              <a:t>thúc</a:t>
            </a:r>
            <a:endParaRPr lang="en-US" sz="1000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624BC8DA-31F3-4201-8BB0-A5DFF60A34C5}"/>
              </a:ext>
            </a:extLst>
          </p:cNvPr>
          <p:cNvCxnSpPr>
            <a:cxnSpLocks/>
            <a:stCxn id="160" idx="3"/>
            <a:endCxn id="104" idx="2"/>
          </p:cNvCxnSpPr>
          <p:nvPr/>
        </p:nvCxnSpPr>
        <p:spPr>
          <a:xfrm>
            <a:off x="6845557" y="2558236"/>
            <a:ext cx="789556" cy="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9129193C-9097-469C-8404-3B20DC0C2913}"/>
              </a:ext>
            </a:extLst>
          </p:cNvPr>
          <p:cNvCxnSpPr/>
          <p:nvPr/>
        </p:nvCxnSpPr>
        <p:spPr>
          <a:xfrm>
            <a:off x="413596" y="4367949"/>
            <a:ext cx="0" cy="2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160" idx="2"/>
          </p:cNvCxnSpPr>
          <p:nvPr/>
        </p:nvCxnSpPr>
        <p:spPr>
          <a:xfrm flipV="1">
            <a:off x="3031738" y="2754178"/>
            <a:ext cx="3287326" cy="128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89DB4F00-9C84-47F4-A243-F70DAD7BB800}"/>
              </a:ext>
            </a:extLst>
          </p:cNvPr>
          <p:cNvCxnSpPr/>
          <p:nvPr/>
        </p:nvCxnSpPr>
        <p:spPr>
          <a:xfrm flipH="1">
            <a:off x="8713417" y="4371578"/>
            <a:ext cx="1" cy="2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13596" y="4586514"/>
            <a:ext cx="8299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847396" y="4586514"/>
            <a:ext cx="0" cy="314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32890" y="4900921"/>
            <a:ext cx="48145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2890" y="1861692"/>
            <a:ext cx="0" cy="3039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2890" y="1861692"/>
            <a:ext cx="29988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7804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59;p42">
            <a:extLst>
              <a:ext uri="{FF2B5EF4-FFF2-40B4-BE49-F238E27FC236}">
                <a16:creationId xmlns:a16="http://schemas.microsoft.com/office/drawing/2014/main" xmlns="" id="{0FC93EEC-2993-42DC-ACA1-AAC31B18EE65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560;p42">
            <a:extLst>
              <a:ext uri="{FF2B5EF4-FFF2-40B4-BE49-F238E27FC236}">
                <a16:creationId xmlns:a16="http://schemas.microsoft.com/office/drawing/2014/main" xmlns="" id="{72899948-A695-4A81-9D30-D429765CF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367" y="0"/>
            <a:ext cx="1911999" cy="754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LƯU ĐỒ THUẬT TOÁN</a:t>
            </a:r>
            <a:br>
              <a:rPr lang="en" sz="1500" dirty="0"/>
            </a:br>
            <a:r>
              <a:rPr lang="en-US" sz="1100" dirty="0" err="1"/>
              <a:t>Thuật</a:t>
            </a:r>
            <a:r>
              <a:rPr lang="en-US" sz="1100" dirty="0"/>
              <a:t> </a:t>
            </a:r>
            <a:r>
              <a:rPr lang="en-US" sz="1100" dirty="0" err="1"/>
              <a:t>toán</a:t>
            </a:r>
            <a:r>
              <a:rPr lang="en-US" sz="1100" dirty="0"/>
              <a:t> </a:t>
            </a:r>
            <a:r>
              <a:rPr lang="en-US" sz="1100" dirty="0" err="1"/>
              <a:t>khối</a:t>
            </a:r>
            <a:r>
              <a:rPr lang="en-US" sz="1100" dirty="0"/>
              <a:t> </a:t>
            </a:r>
            <a:r>
              <a:rPr lang="en-US" sz="1100" dirty="0" err="1"/>
              <a:t>xử</a:t>
            </a:r>
            <a:r>
              <a:rPr lang="en-US" sz="1100" dirty="0"/>
              <a:t> </a:t>
            </a:r>
            <a:r>
              <a:rPr lang="en-US" sz="1100" dirty="0" err="1"/>
              <a:t>lí</a:t>
            </a:r>
            <a:r>
              <a:rPr lang="en-US" sz="1100" dirty="0"/>
              <a:t> </a:t>
            </a:r>
            <a:r>
              <a:rPr lang="en-US" sz="1100" dirty="0" err="1"/>
              <a:t>trung</a:t>
            </a:r>
            <a:r>
              <a:rPr lang="en-US" sz="1100" dirty="0"/>
              <a:t> </a:t>
            </a:r>
            <a:r>
              <a:rPr lang="en-US" sz="1100" dirty="0" err="1"/>
              <a:t>tâm</a:t>
            </a:r>
            <a:r>
              <a:rPr lang="en-US" sz="1100" dirty="0"/>
              <a:t> Arduino</a:t>
            </a:r>
            <a:endParaRPr sz="1500" dirty="0"/>
          </a:p>
        </p:txBody>
      </p:sp>
      <p:grpSp>
        <p:nvGrpSpPr>
          <p:cNvPr id="26" name="Google Shape;561;p42">
            <a:extLst>
              <a:ext uri="{FF2B5EF4-FFF2-40B4-BE49-F238E27FC236}">
                <a16:creationId xmlns:a16="http://schemas.microsoft.com/office/drawing/2014/main" xmlns="" id="{528E6E16-359A-4F9A-A67F-A055BECF5F99}"/>
              </a:ext>
            </a:extLst>
          </p:cNvPr>
          <p:cNvGrpSpPr/>
          <p:nvPr/>
        </p:nvGrpSpPr>
        <p:grpSpPr>
          <a:xfrm>
            <a:off x="1742517" y="646576"/>
            <a:ext cx="609972" cy="87808"/>
            <a:chOff x="1664075" y="4088600"/>
            <a:chExt cx="896775" cy="149400"/>
          </a:xfrm>
        </p:grpSpPr>
        <p:sp>
          <p:nvSpPr>
            <p:cNvPr id="27" name="Google Shape;562;p42">
              <a:extLst>
                <a:ext uri="{FF2B5EF4-FFF2-40B4-BE49-F238E27FC236}">
                  <a16:creationId xmlns:a16="http://schemas.microsoft.com/office/drawing/2014/main" xmlns="" id="{F1B80D4D-83F7-4E41-96A2-438FFF2F9620}"/>
                </a:ext>
              </a:extLst>
            </p:cNvPr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3;p42">
              <a:extLst>
                <a:ext uri="{FF2B5EF4-FFF2-40B4-BE49-F238E27FC236}">
                  <a16:creationId xmlns:a16="http://schemas.microsoft.com/office/drawing/2014/main" xmlns="" id="{B14A7523-F690-43EC-BED6-22C7B5D8DBD3}"/>
                </a:ext>
              </a:extLst>
            </p:cNvPr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4;p42">
              <a:extLst>
                <a:ext uri="{FF2B5EF4-FFF2-40B4-BE49-F238E27FC236}">
                  <a16:creationId xmlns:a16="http://schemas.microsoft.com/office/drawing/2014/main" xmlns="" id="{A5D59BF5-36E0-4949-BDDA-05D274CA5307}"/>
                </a:ext>
              </a:extLst>
            </p:cNvPr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5;p42">
              <a:extLst>
                <a:ext uri="{FF2B5EF4-FFF2-40B4-BE49-F238E27FC236}">
                  <a16:creationId xmlns:a16="http://schemas.microsoft.com/office/drawing/2014/main" xmlns="" id="{54DA44FD-24F0-4AF0-96B9-CE0B73DD75A3}"/>
                </a:ext>
              </a:extLst>
            </p:cNvPr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66;p42">
            <a:extLst>
              <a:ext uri="{FF2B5EF4-FFF2-40B4-BE49-F238E27FC236}">
                <a16:creationId xmlns:a16="http://schemas.microsoft.com/office/drawing/2014/main" xmlns="" id="{E3B9BD10-93C0-4DA6-9640-11F2A94C3478}"/>
              </a:ext>
            </a:extLst>
          </p:cNvPr>
          <p:cNvGrpSpPr/>
          <p:nvPr/>
        </p:nvGrpSpPr>
        <p:grpSpPr>
          <a:xfrm>
            <a:off x="155325" y="140888"/>
            <a:ext cx="671509" cy="150754"/>
            <a:chOff x="713275" y="4065425"/>
            <a:chExt cx="987245" cy="256500"/>
          </a:xfrm>
        </p:grpSpPr>
        <p:sp>
          <p:nvSpPr>
            <p:cNvPr id="32" name="Google Shape;567;p42">
              <a:extLst>
                <a:ext uri="{FF2B5EF4-FFF2-40B4-BE49-F238E27FC236}">
                  <a16:creationId xmlns:a16="http://schemas.microsoft.com/office/drawing/2014/main" xmlns="" id="{913F6D87-1F17-4115-ADEE-23E65E31B7E4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8;p42">
              <a:extLst>
                <a:ext uri="{FF2B5EF4-FFF2-40B4-BE49-F238E27FC236}">
                  <a16:creationId xmlns:a16="http://schemas.microsoft.com/office/drawing/2014/main" xmlns="" id="{432C23FB-DD3C-42BA-9DB7-0E9C261C5A12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9;p42">
              <a:extLst>
                <a:ext uri="{FF2B5EF4-FFF2-40B4-BE49-F238E27FC236}">
                  <a16:creationId xmlns:a16="http://schemas.microsoft.com/office/drawing/2014/main" xmlns="" id="{27298A58-D0B8-469F-99B7-0AE8BB87EC58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xmlns="" id="{01D12A41-CFC1-4EBA-96EE-EC3160F0CE11}"/>
              </a:ext>
            </a:extLst>
          </p:cNvPr>
          <p:cNvSpPr/>
          <p:nvPr/>
        </p:nvSpPr>
        <p:spPr>
          <a:xfrm>
            <a:off x="4027715" y="81186"/>
            <a:ext cx="1139371" cy="4427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BEGIN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A02F7DC-F557-4A82-A577-389752FDF8E2}"/>
              </a:ext>
            </a:extLst>
          </p:cNvPr>
          <p:cNvSpPr/>
          <p:nvPr/>
        </p:nvSpPr>
        <p:spPr>
          <a:xfrm>
            <a:off x="3802744" y="772829"/>
            <a:ext cx="1560285" cy="442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KHỞI TẠO USART,PWM,IO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xmlns="" id="{E867441A-B3A8-4A97-B688-743BE663465D}"/>
              </a:ext>
            </a:extLst>
          </p:cNvPr>
          <p:cNvSpPr/>
          <p:nvPr/>
        </p:nvSpPr>
        <p:spPr>
          <a:xfrm>
            <a:off x="3693885" y="1575727"/>
            <a:ext cx="1756229" cy="612648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NHẬN DỮ LIỆU TỪ USART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B9E0393-22B4-40D5-921E-A052F63A4A73}"/>
              </a:ext>
            </a:extLst>
          </p:cNvPr>
          <p:cNvSpPr/>
          <p:nvPr/>
        </p:nvSpPr>
        <p:spPr>
          <a:xfrm>
            <a:off x="128313" y="2924629"/>
            <a:ext cx="856824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“F”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763CE5-BD44-47D5-BAF0-2377A984A599}"/>
              </a:ext>
            </a:extLst>
          </p:cNvPr>
          <p:cNvSpPr/>
          <p:nvPr/>
        </p:nvSpPr>
        <p:spPr>
          <a:xfrm>
            <a:off x="1107853" y="2924628"/>
            <a:ext cx="856824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“B”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099625D-CE85-44AF-BDA4-0E2FE0E6EC4F}"/>
              </a:ext>
            </a:extLst>
          </p:cNvPr>
          <p:cNvSpPr/>
          <p:nvPr/>
        </p:nvSpPr>
        <p:spPr>
          <a:xfrm>
            <a:off x="2067831" y="2924628"/>
            <a:ext cx="856824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“L”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BBDDF10-A46F-4C2C-AD13-6025EAB9A558}"/>
              </a:ext>
            </a:extLst>
          </p:cNvPr>
          <p:cNvSpPr/>
          <p:nvPr/>
        </p:nvSpPr>
        <p:spPr>
          <a:xfrm>
            <a:off x="3047371" y="2924627"/>
            <a:ext cx="856824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“R”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BF42D03-11A6-4210-B071-5931D6E5E06F}"/>
              </a:ext>
            </a:extLst>
          </p:cNvPr>
          <p:cNvSpPr/>
          <p:nvPr/>
        </p:nvSpPr>
        <p:spPr>
          <a:xfrm>
            <a:off x="4026911" y="2924627"/>
            <a:ext cx="610735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“1”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397B550-6981-4A6B-B429-BD94AEC22EC1}"/>
              </a:ext>
            </a:extLst>
          </p:cNvPr>
          <p:cNvSpPr/>
          <p:nvPr/>
        </p:nvSpPr>
        <p:spPr>
          <a:xfrm>
            <a:off x="4740668" y="2939136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“2”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0D3A1FA-0499-4B50-86F4-CB6760D7F82D}"/>
              </a:ext>
            </a:extLst>
          </p:cNvPr>
          <p:cNvSpPr/>
          <p:nvPr/>
        </p:nvSpPr>
        <p:spPr>
          <a:xfrm>
            <a:off x="5375256" y="2924625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“3”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4644E06B-8A15-4C0D-A47C-81EC929EAF12}"/>
              </a:ext>
            </a:extLst>
          </p:cNvPr>
          <p:cNvSpPr/>
          <p:nvPr/>
        </p:nvSpPr>
        <p:spPr>
          <a:xfrm>
            <a:off x="6005552" y="2917361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“4”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33677BC-DBF2-4ECF-ABD2-6EBB6DA78453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582887" y="523928"/>
            <a:ext cx="14514" cy="2489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8413699-D66E-46D9-A298-3BB6EF3086D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572000" y="1215572"/>
            <a:ext cx="10887" cy="36015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xmlns="" id="{7265FDFC-320C-4B7F-8625-E795783FC2B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196236" y="548865"/>
            <a:ext cx="736254" cy="4015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7FACE95C-8A8E-4153-9346-6225EB3EF1F7}"/>
              </a:ext>
            </a:extLst>
          </p:cNvPr>
          <p:cNvCxnSpPr>
            <a:stCxn id="8" idx="2"/>
            <a:endCxn id="39" idx="0"/>
          </p:cNvCxnSpPr>
          <p:nvPr/>
        </p:nvCxnSpPr>
        <p:spPr>
          <a:xfrm rot="5400000">
            <a:off x="2686007" y="1038634"/>
            <a:ext cx="736253" cy="30357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xmlns="" id="{D7085C51-B2D3-47A7-B249-D3EAA787AECE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 rot="5400000">
            <a:off x="3165996" y="1518623"/>
            <a:ext cx="736253" cy="2075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6CEFBF25-D20C-43EF-BF2B-EEB4EFA6E303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 rot="5400000">
            <a:off x="3655766" y="2008393"/>
            <a:ext cx="736252" cy="10962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1DD3FA40-E19C-4188-A31C-901E6F2FB907}"/>
              </a:ext>
            </a:extLst>
          </p:cNvPr>
          <p:cNvSpPr/>
          <p:nvPr/>
        </p:nvSpPr>
        <p:spPr>
          <a:xfrm>
            <a:off x="1159807" y="3755074"/>
            <a:ext cx="1311013" cy="4789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ĐIỂU KHIÊN DIR, PWM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6F99F9A4-A7CE-4241-B02F-761C72325887}"/>
              </a:ext>
            </a:extLst>
          </p:cNvPr>
          <p:cNvSpPr/>
          <p:nvPr/>
        </p:nvSpPr>
        <p:spPr>
          <a:xfrm>
            <a:off x="1711120" y="4585517"/>
            <a:ext cx="638361" cy="362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DC3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51F893C5-8C1F-459B-A21C-D768B8BC82D1}"/>
              </a:ext>
            </a:extLst>
          </p:cNvPr>
          <p:cNvSpPr/>
          <p:nvPr/>
        </p:nvSpPr>
        <p:spPr>
          <a:xfrm>
            <a:off x="939787" y="4585517"/>
            <a:ext cx="638361" cy="362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xmlns="" id="{B5AEA406-F466-4410-8FDF-3D5F93379689}"/>
              </a:ext>
            </a:extLst>
          </p:cNvPr>
          <p:cNvSpPr/>
          <p:nvPr/>
        </p:nvSpPr>
        <p:spPr>
          <a:xfrm>
            <a:off x="142493" y="4585518"/>
            <a:ext cx="638361" cy="362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DC1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xmlns="" id="{20D2CDBB-7734-4122-A45C-C7640CA95855}"/>
              </a:ext>
            </a:extLst>
          </p:cNvPr>
          <p:cNvSpPr/>
          <p:nvPr/>
        </p:nvSpPr>
        <p:spPr>
          <a:xfrm>
            <a:off x="2430597" y="4570005"/>
            <a:ext cx="638361" cy="362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DC4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308997F4-5CF5-4195-84F9-3F9AB1480417}"/>
              </a:ext>
            </a:extLst>
          </p:cNvPr>
          <p:cNvCxnSpPr>
            <a:stCxn id="9" idx="2"/>
            <a:endCxn id="56" idx="0"/>
          </p:cNvCxnSpPr>
          <p:nvPr/>
        </p:nvCxnSpPr>
        <p:spPr>
          <a:xfrm rot="16200000" flipH="1">
            <a:off x="952225" y="2891985"/>
            <a:ext cx="467588" cy="12585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xmlns="" id="{1FC22BE9-86B2-44F2-BA94-AA1560481EDA}"/>
              </a:ext>
            </a:extLst>
          </p:cNvPr>
          <p:cNvCxnSpPr>
            <a:stCxn id="39" idx="2"/>
            <a:endCxn id="56" idx="0"/>
          </p:cNvCxnSpPr>
          <p:nvPr/>
        </p:nvCxnSpPr>
        <p:spPr>
          <a:xfrm rot="16200000" flipH="1">
            <a:off x="1441995" y="3381754"/>
            <a:ext cx="467589" cy="279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xmlns="" id="{A4FD166D-1927-4DE3-80CE-549F2413DFCE}"/>
              </a:ext>
            </a:extLst>
          </p:cNvPr>
          <p:cNvCxnSpPr>
            <a:stCxn id="40" idx="2"/>
            <a:endCxn id="56" idx="0"/>
          </p:cNvCxnSpPr>
          <p:nvPr/>
        </p:nvCxnSpPr>
        <p:spPr>
          <a:xfrm rot="5400000">
            <a:off x="1921985" y="3180815"/>
            <a:ext cx="467589" cy="680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xmlns="" id="{B5C53CA4-8E73-4CC0-8034-3255180CEE4A}"/>
              </a:ext>
            </a:extLst>
          </p:cNvPr>
          <p:cNvCxnSpPr>
            <a:stCxn id="41" idx="2"/>
            <a:endCxn id="56" idx="0"/>
          </p:cNvCxnSpPr>
          <p:nvPr/>
        </p:nvCxnSpPr>
        <p:spPr>
          <a:xfrm rot="5400000">
            <a:off x="2411754" y="2691045"/>
            <a:ext cx="467590" cy="16604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xmlns="" id="{FA3A4A3A-0CC8-459A-B35A-F35117C77AAB}"/>
              </a:ext>
            </a:extLst>
          </p:cNvPr>
          <p:cNvCxnSpPr>
            <a:stCxn id="56" idx="2"/>
            <a:endCxn id="81" idx="0"/>
          </p:cNvCxnSpPr>
          <p:nvPr/>
        </p:nvCxnSpPr>
        <p:spPr>
          <a:xfrm rot="5400000">
            <a:off x="962758" y="3732961"/>
            <a:ext cx="351473" cy="1353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xmlns="" id="{E9284D9A-B43D-4449-B8B4-22A64E1A22E5}"/>
              </a:ext>
            </a:extLst>
          </p:cNvPr>
          <p:cNvCxnSpPr>
            <a:stCxn id="56" idx="2"/>
            <a:endCxn id="80" idx="0"/>
          </p:cNvCxnSpPr>
          <p:nvPr/>
        </p:nvCxnSpPr>
        <p:spPr>
          <a:xfrm rot="5400000">
            <a:off x="1361405" y="4131608"/>
            <a:ext cx="351472" cy="556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xmlns="" id="{D9109FEC-312A-4A2C-A068-2057ABB2EA95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16200000" flipH="1">
            <a:off x="1747071" y="4302287"/>
            <a:ext cx="351472" cy="214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xmlns="" id="{233BAC19-922B-4E1A-BC49-F1287416F82A}"/>
              </a:ext>
            </a:extLst>
          </p:cNvPr>
          <p:cNvCxnSpPr>
            <a:stCxn id="56" idx="2"/>
            <a:endCxn id="82" idx="0"/>
          </p:cNvCxnSpPr>
          <p:nvPr/>
        </p:nvCxnSpPr>
        <p:spPr>
          <a:xfrm rot="16200000" flipH="1">
            <a:off x="2114566" y="3934793"/>
            <a:ext cx="335960" cy="934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09ADD3BA-352C-42BD-8670-54AD8B33577F}"/>
              </a:ext>
            </a:extLst>
          </p:cNvPr>
          <p:cNvSpPr/>
          <p:nvPr/>
        </p:nvSpPr>
        <p:spPr>
          <a:xfrm>
            <a:off x="6635848" y="2910112"/>
            <a:ext cx="610735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“5”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4742F35D-A3CD-42AE-8C58-1FB9A797427F}"/>
              </a:ext>
            </a:extLst>
          </p:cNvPr>
          <p:cNvSpPr/>
          <p:nvPr/>
        </p:nvSpPr>
        <p:spPr>
          <a:xfrm>
            <a:off x="7349605" y="2924621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“6”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34BC329F-7B50-435D-82DD-C53702C940E8}"/>
              </a:ext>
            </a:extLst>
          </p:cNvPr>
          <p:cNvSpPr/>
          <p:nvPr/>
        </p:nvSpPr>
        <p:spPr>
          <a:xfrm>
            <a:off x="7984193" y="2910110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“7”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BD4BA27E-DD39-49DF-9571-2B369F329D1C}"/>
              </a:ext>
            </a:extLst>
          </p:cNvPr>
          <p:cNvSpPr/>
          <p:nvPr/>
        </p:nvSpPr>
        <p:spPr>
          <a:xfrm>
            <a:off x="8548843" y="2902846"/>
            <a:ext cx="531566" cy="3628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KÍ TỰ “8”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xmlns="" id="{E5D5831B-49A9-4D47-9943-48316695ADCE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>
          <a:xfrm rot="5400000">
            <a:off x="4084014" y="2436641"/>
            <a:ext cx="736252" cy="239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xmlns="" id="{1F9A6828-7470-40F8-A3F2-2D18B7320D65}"/>
              </a:ext>
            </a:extLst>
          </p:cNvPr>
          <p:cNvCxnSpPr>
            <a:stCxn id="8" idx="2"/>
            <a:endCxn id="43" idx="0"/>
          </p:cNvCxnSpPr>
          <p:nvPr/>
        </p:nvCxnSpPr>
        <p:spPr>
          <a:xfrm rot="16200000" flipH="1">
            <a:off x="4413845" y="2346529"/>
            <a:ext cx="750761" cy="4344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xmlns="" id="{944F1829-F4D9-47C3-8563-FC1BF140477C}"/>
              </a:ext>
            </a:extLst>
          </p:cNvPr>
          <p:cNvCxnSpPr>
            <a:stCxn id="8" idx="2"/>
            <a:endCxn id="44" idx="0"/>
          </p:cNvCxnSpPr>
          <p:nvPr/>
        </p:nvCxnSpPr>
        <p:spPr>
          <a:xfrm rot="16200000" flipH="1">
            <a:off x="4738394" y="2021980"/>
            <a:ext cx="736250" cy="1069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xmlns="" id="{7DF70FC5-B45B-4FD8-97B6-B8EFBEDBF4A5}"/>
              </a:ext>
            </a:extLst>
          </p:cNvPr>
          <p:cNvCxnSpPr>
            <a:stCxn id="8" idx="2"/>
            <a:endCxn id="45" idx="0"/>
          </p:cNvCxnSpPr>
          <p:nvPr/>
        </p:nvCxnSpPr>
        <p:spPr>
          <a:xfrm rot="16200000" flipH="1">
            <a:off x="5057174" y="1703200"/>
            <a:ext cx="728986" cy="1699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xmlns="" id="{57FC8583-486C-4D8B-9B38-94CD0D6F12A9}"/>
              </a:ext>
            </a:extLst>
          </p:cNvPr>
          <p:cNvCxnSpPr>
            <a:stCxn id="8" idx="2"/>
            <a:endCxn id="106" idx="0"/>
          </p:cNvCxnSpPr>
          <p:nvPr/>
        </p:nvCxnSpPr>
        <p:spPr>
          <a:xfrm rot="16200000" flipH="1">
            <a:off x="5395740" y="1364635"/>
            <a:ext cx="721737" cy="236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xmlns="" id="{35680621-8608-4D07-A440-1CA0E8E9454E}"/>
              </a:ext>
            </a:extLst>
          </p:cNvPr>
          <p:cNvCxnSpPr>
            <a:stCxn id="8" idx="2"/>
            <a:endCxn id="107" idx="0"/>
          </p:cNvCxnSpPr>
          <p:nvPr/>
        </p:nvCxnSpPr>
        <p:spPr>
          <a:xfrm rot="16200000" flipH="1">
            <a:off x="5725571" y="1034804"/>
            <a:ext cx="736246" cy="3043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xmlns="" id="{BC5D1D18-6355-4C4F-9AC8-C07E414AEEBD}"/>
              </a:ext>
            </a:extLst>
          </p:cNvPr>
          <p:cNvCxnSpPr>
            <a:stCxn id="8" idx="2"/>
            <a:endCxn id="108" idx="0"/>
          </p:cNvCxnSpPr>
          <p:nvPr/>
        </p:nvCxnSpPr>
        <p:spPr>
          <a:xfrm rot="16200000" flipH="1">
            <a:off x="6050121" y="710254"/>
            <a:ext cx="721735" cy="36779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xmlns="" id="{FE960264-B076-42E8-9862-93745DC9105B}"/>
              </a:ext>
            </a:extLst>
          </p:cNvPr>
          <p:cNvCxnSpPr>
            <a:stCxn id="8" idx="2"/>
            <a:endCxn id="109" idx="0"/>
          </p:cNvCxnSpPr>
          <p:nvPr/>
        </p:nvCxnSpPr>
        <p:spPr>
          <a:xfrm rot="16200000" flipH="1">
            <a:off x="6336078" y="424297"/>
            <a:ext cx="714471" cy="4242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xmlns="" id="{1B837431-1EFD-43C2-A216-A061C1EE9290}"/>
              </a:ext>
            </a:extLst>
          </p:cNvPr>
          <p:cNvSpPr/>
          <p:nvPr/>
        </p:nvSpPr>
        <p:spPr>
          <a:xfrm>
            <a:off x="5931660" y="3860799"/>
            <a:ext cx="1210916" cy="4789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xmlns="" id="{2932111F-7662-46DE-8BF8-FC7271E3C974}"/>
              </a:ext>
            </a:extLst>
          </p:cNvPr>
          <p:cNvCxnSpPr>
            <a:cxnSpLocks/>
            <a:stCxn id="42" idx="2"/>
            <a:endCxn id="113" idx="0"/>
          </p:cNvCxnSpPr>
          <p:nvPr/>
        </p:nvCxnSpPr>
        <p:spPr>
          <a:xfrm rot="16200000" flipH="1">
            <a:off x="5148041" y="2471721"/>
            <a:ext cx="573315" cy="22048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xmlns="" id="{BD7D84AA-1E3C-4931-827C-408451647331}"/>
              </a:ext>
            </a:extLst>
          </p:cNvPr>
          <p:cNvCxnSpPr>
            <a:stCxn id="43" idx="2"/>
            <a:endCxn id="113" idx="0"/>
          </p:cNvCxnSpPr>
          <p:nvPr/>
        </p:nvCxnSpPr>
        <p:spPr>
          <a:xfrm rot="16200000" flipH="1">
            <a:off x="5492381" y="2816062"/>
            <a:ext cx="558806" cy="1530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xmlns="" id="{4FF5AD2D-0F11-4ED0-BE34-B0FC3359E11E}"/>
              </a:ext>
            </a:extLst>
          </p:cNvPr>
          <p:cNvCxnSpPr>
            <a:stCxn id="44" idx="2"/>
            <a:endCxn id="113" idx="0"/>
          </p:cNvCxnSpPr>
          <p:nvPr/>
        </p:nvCxnSpPr>
        <p:spPr>
          <a:xfrm rot="16200000" flipH="1">
            <a:off x="5802420" y="3126100"/>
            <a:ext cx="573317" cy="896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xmlns="" id="{6CF47B44-0C83-43F5-8924-01091046E49D}"/>
              </a:ext>
            </a:extLst>
          </p:cNvPr>
          <p:cNvCxnSpPr>
            <a:stCxn id="45" idx="2"/>
            <a:endCxn id="113" idx="0"/>
          </p:cNvCxnSpPr>
          <p:nvPr/>
        </p:nvCxnSpPr>
        <p:spPr>
          <a:xfrm rot="16200000" flipH="1">
            <a:off x="6113936" y="3437616"/>
            <a:ext cx="580581" cy="2657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xmlns="" id="{C608E2DA-A62E-474B-8421-3AB4A96CB253}"/>
              </a:ext>
            </a:extLst>
          </p:cNvPr>
          <p:cNvCxnSpPr>
            <a:stCxn id="106" idx="2"/>
            <a:endCxn id="113" idx="0"/>
          </p:cNvCxnSpPr>
          <p:nvPr/>
        </p:nvCxnSpPr>
        <p:spPr>
          <a:xfrm rot="5400000">
            <a:off x="6445252" y="3364835"/>
            <a:ext cx="587830" cy="404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xmlns="" id="{91294CBF-6874-4A64-AAE3-BF5DAE6AE7FC}"/>
              </a:ext>
            </a:extLst>
          </p:cNvPr>
          <p:cNvCxnSpPr>
            <a:stCxn id="107" idx="2"/>
            <a:endCxn id="113" idx="0"/>
          </p:cNvCxnSpPr>
          <p:nvPr/>
        </p:nvCxnSpPr>
        <p:spPr>
          <a:xfrm rot="5400000">
            <a:off x="6789593" y="3035003"/>
            <a:ext cx="573321" cy="10782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xmlns="" id="{987A44F0-CFDF-498F-9ADC-1E0C8AE804FF}"/>
              </a:ext>
            </a:extLst>
          </p:cNvPr>
          <p:cNvCxnSpPr>
            <a:stCxn id="108" idx="2"/>
            <a:endCxn id="113" idx="0"/>
          </p:cNvCxnSpPr>
          <p:nvPr/>
        </p:nvCxnSpPr>
        <p:spPr>
          <a:xfrm rot="5400000">
            <a:off x="7099631" y="2710454"/>
            <a:ext cx="587832" cy="1712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xmlns="" id="{139EA79B-5A4D-497C-9E2C-4C1F992297B4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 rot="5400000">
            <a:off x="7378324" y="2424497"/>
            <a:ext cx="595096" cy="22775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2341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000DBE-88DE-4C09-8D69-F8DBD25E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75" y="341086"/>
            <a:ext cx="3431550" cy="4461328"/>
          </a:xfrm>
          <a:prstGeom prst="snip2DiagRect">
            <a:avLst/>
          </a:prstGeom>
        </p:spPr>
      </p:pic>
      <p:sp>
        <p:nvSpPr>
          <p:cNvPr id="23" name="Google Shape;359;p34">
            <a:extLst>
              <a:ext uri="{FF2B5EF4-FFF2-40B4-BE49-F238E27FC236}">
                <a16:creationId xmlns:a16="http://schemas.microsoft.com/office/drawing/2014/main" xmlns="" id="{79CBBDD8-30EF-4C06-9B4F-FE02A6FDFB32}"/>
              </a:ext>
            </a:extLst>
          </p:cNvPr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0;p34">
            <a:extLst>
              <a:ext uri="{FF2B5EF4-FFF2-40B4-BE49-F238E27FC236}">
                <a16:creationId xmlns:a16="http://schemas.microsoft.com/office/drawing/2014/main" xmlns="" id="{7E91D892-3E79-44BF-8024-0B04335F38BF}"/>
              </a:ext>
            </a:extLst>
          </p:cNvPr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1;p34">
            <a:extLst>
              <a:ext uri="{FF2B5EF4-FFF2-40B4-BE49-F238E27FC236}">
                <a16:creationId xmlns:a16="http://schemas.microsoft.com/office/drawing/2014/main" xmlns="" id="{8A7E80E7-3583-4737-A1AE-D73BEAED0B27}"/>
              </a:ext>
            </a:extLst>
          </p:cNvPr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62;p34">
            <a:extLst>
              <a:ext uri="{FF2B5EF4-FFF2-40B4-BE49-F238E27FC236}">
                <a16:creationId xmlns:a16="http://schemas.microsoft.com/office/drawing/2014/main" xmlns="" id="{C32628D4-66AC-4642-B20D-D8FD472A9660}"/>
              </a:ext>
            </a:extLst>
          </p:cNvPr>
          <p:cNvSpPr txBox="1">
            <a:spLocks/>
          </p:cNvSpPr>
          <p:nvPr/>
        </p:nvSpPr>
        <p:spPr>
          <a:xfrm>
            <a:off x="713400" y="2848038"/>
            <a:ext cx="449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XE TU HANH</a:t>
            </a:r>
          </a:p>
        </p:txBody>
      </p:sp>
      <p:sp>
        <p:nvSpPr>
          <p:cNvPr id="43" name="Google Shape;363;p34">
            <a:extLst>
              <a:ext uri="{FF2B5EF4-FFF2-40B4-BE49-F238E27FC236}">
                <a16:creationId xmlns:a16="http://schemas.microsoft.com/office/drawing/2014/main" xmlns="" id="{323DA842-8420-4924-8EC0-453F3CCED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44" name="Google Shape;366;p34">
            <a:extLst>
              <a:ext uri="{FF2B5EF4-FFF2-40B4-BE49-F238E27FC236}">
                <a16:creationId xmlns:a16="http://schemas.microsoft.com/office/drawing/2014/main" xmlns="" id="{A9775221-F2B8-46D8-817A-4B7A560938CB}"/>
              </a:ext>
            </a:extLst>
          </p:cNvPr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45" name="Google Shape;367;p34">
              <a:extLst>
                <a:ext uri="{FF2B5EF4-FFF2-40B4-BE49-F238E27FC236}">
                  <a16:creationId xmlns:a16="http://schemas.microsoft.com/office/drawing/2014/main" xmlns="" id="{EAFBD7BA-9AEC-4F5D-8FC5-29E505C56265}"/>
                </a:ext>
              </a:extLst>
            </p:cNvPr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368;p34">
              <a:extLst>
                <a:ext uri="{FF2B5EF4-FFF2-40B4-BE49-F238E27FC236}">
                  <a16:creationId xmlns:a16="http://schemas.microsoft.com/office/drawing/2014/main" xmlns="" id="{80E895D8-2867-4BE6-993D-ED90C6D9F201}"/>
                </a:ext>
              </a:extLst>
            </p:cNvPr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7" name="Google Shape;369;p34">
            <a:extLst>
              <a:ext uri="{FF2B5EF4-FFF2-40B4-BE49-F238E27FC236}">
                <a16:creationId xmlns:a16="http://schemas.microsoft.com/office/drawing/2014/main" xmlns="" id="{09F14CEE-260C-4A68-A427-A0AF83CAE73C}"/>
              </a:ext>
            </a:extLst>
          </p:cNvPr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370;p34">
            <a:extLst>
              <a:ext uri="{FF2B5EF4-FFF2-40B4-BE49-F238E27FC236}">
                <a16:creationId xmlns:a16="http://schemas.microsoft.com/office/drawing/2014/main" xmlns="" id="{42ED795B-6C02-4540-8ECE-104130582ABB}"/>
              </a:ext>
            </a:extLst>
          </p:cNvPr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49" name="Google Shape;371;p34">
              <a:extLst>
                <a:ext uri="{FF2B5EF4-FFF2-40B4-BE49-F238E27FC236}">
                  <a16:creationId xmlns:a16="http://schemas.microsoft.com/office/drawing/2014/main" xmlns="" id="{EB6D5228-37EE-4998-84B1-2B228A49C725}"/>
                </a:ext>
              </a:extLst>
            </p:cNvPr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372;p34">
              <a:extLst>
                <a:ext uri="{FF2B5EF4-FFF2-40B4-BE49-F238E27FC236}">
                  <a16:creationId xmlns:a16="http://schemas.microsoft.com/office/drawing/2014/main" xmlns="" id="{CC26CC16-5566-4D1F-9CE3-476A4961C4C0}"/>
                </a:ext>
              </a:extLst>
            </p:cNvPr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1" name="Google Shape;373;p34">
            <a:extLst>
              <a:ext uri="{FF2B5EF4-FFF2-40B4-BE49-F238E27FC236}">
                <a16:creationId xmlns:a16="http://schemas.microsoft.com/office/drawing/2014/main" xmlns="" id="{B0FCEAA5-C8C1-43D7-81B1-910A67EEA7C3}"/>
              </a:ext>
            </a:extLst>
          </p:cNvPr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52" name="Google Shape;374;p34">
              <a:extLst>
                <a:ext uri="{FF2B5EF4-FFF2-40B4-BE49-F238E27FC236}">
                  <a16:creationId xmlns:a16="http://schemas.microsoft.com/office/drawing/2014/main" xmlns="" id="{FA74752A-774C-4EAA-AC4E-F43B2BFA1D5E}"/>
                </a:ext>
              </a:extLst>
            </p:cNvPr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3" name="Google Shape;375;p34">
              <a:extLst>
                <a:ext uri="{FF2B5EF4-FFF2-40B4-BE49-F238E27FC236}">
                  <a16:creationId xmlns:a16="http://schemas.microsoft.com/office/drawing/2014/main" xmlns="" id="{8B51C3CE-B90E-47B4-8D7D-DBE34A004197}"/>
                </a:ext>
              </a:extLst>
            </p:cNvPr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4" name="Google Shape;376;p34">
              <a:extLst>
                <a:ext uri="{FF2B5EF4-FFF2-40B4-BE49-F238E27FC236}">
                  <a16:creationId xmlns:a16="http://schemas.microsoft.com/office/drawing/2014/main" xmlns="" id="{65A6B34E-E635-4702-8E73-EC9D33049283}"/>
                </a:ext>
              </a:extLst>
            </p:cNvPr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305073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5;p53">
            <a:extLst>
              <a:ext uri="{FF2B5EF4-FFF2-40B4-BE49-F238E27FC236}">
                <a16:creationId xmlns:a16="http://schemas.microsoft.com/office/drawing/2014/main" xmlns="" id="{F80657C8-E31B-442C-B4F1-28C4BDC21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150" y="425642"/>
            <a:ext cx="4792800" cy="28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CÁC LINH KIỆN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" name="Google Shape;836;p53">
            <a:extLst>
              <a:ext uri="{FF2B5EF4-FFF2-40B4-BE49-F238E27FC236}">
                <a16:creationId xmlns:a16="http://schemas.microsoft.com/office/drawing/2014/main" xmlns="" id="{B2ED2F04-7D13-4273-B192-86B2C04D0C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186" y="2033004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Share Tech" panose="020B0604020202020204" charset="0"/>
              </a:rPr>
              <a:t>ARDUINO</a:t>
            </a:r>
            <a:endParaRPr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8" name="Google Shape;838;p53">
            <a:extLst>
              <a:ext uri="{FF2B5EF4-FFF2-40B4-BE49-F238E27FC236}">
                <a16:creationId xmlns:a16="http://schemas.microsoft.com/office/drawing/2014/main" xmlns="" id="{2C84ADEE-7003-44F6-B99D-CF2F6F97E4B5}"/>
              </a:ext>
            </a:extLst>
          </p:cNvPr>
          <p:cNvSpPr txBox="1">
            <a:spLocks/>
          </p:cNvSpPr>
          <p:nvPr/>
        </p:nvSpPr>
        <p:spPr>
          <a:xfrm>
            <a:off x="3329900" y="229684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CẢM BIẾN SIÊU ÂM</a:t>
            </a:r>
          </a:p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HC_RS04</a:t>
            </a:r>
          </a:p>
        </p:txBody>
      </p:sp>
      <p:sp>
        <p:nvSpPr>
          <p:cNvPr id="9" name="Google Shape;840;p53">
            <a:extLst>
              <a:ext uri="{FF2B5EF4-FFF2-40B4-BE49-F238E27FC236}">
                <a16:creationId xmlns:a16="http://schemas.microsoft.com/office/drawing/2014/main" xmlns="" id="{894531C9-0632-4EAF-9CE4-082024690269}"/>
              </a:ext>
            </a:extLst>
          </p:cNvPr>
          <p:cNvSpPr txBox="1">
            <a:spLocks/>
          </p:cNvSpPr>
          <p:nvPr/>
        </p:nvSpPr>
        <p:spPr>
          <a:xfrm>
            <a:off x="5778743" y="198066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b="1">
                <a:solidFill>
                  <a:schemeClr val="bg1"/>
                </a:solidFill>
                <a:latin typeface="Share Tech" panose="020B0604020202020204" charset="0"/>
              </a:rPr>
              <a:t>KHUNG XE</a:t>
            </a:r>
            <a:endParaRPr lang="en-US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10" name="Google Shape;842;p53">
            <a:extLst>
              <a:ext uri="{FF2B5EF4-FFF2-40B4-BE49-F238E27FC236}">
                <a16:creationId xmlns:a16="http://schemas.microsoft.com/office/drawing/2014/main" xmlns="" id="{D712733D-00ED-4878-A8FC-A9370050EFFA}"/>
              </a:ext>
            </a:extLst>
          </p:cNvPr>
          <p:cNvSpPr txBox="1">
            <a:spLocks/>
          </p:cNvSpPr>
          <p:nvPr/>
        </p:nvSpPr>
        <p:spPr>
          <a:xfrm>
            <a:off x="798098" y="319986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" b="1">
                <a:solidFill>
                  <a:schemeClr val="bg1"/>
                </a:solidFill>
                <a:latin typeface="Share Tech" panose="020B0604020202020204" charset="0"/>
              </a:rPr>
              <a:t>ĐỘNG CƠ GIẢM TỐC V1</a:t>
            </a:r>
            <a:endParaRPr lang="en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12" name="Google Shape;846;p53">
            <a:extLst>
              <a:ext uri="{FF2B5EF4-FFF2-40B4-BE49-F238E27FC236}">
                <a16:creationId xmlns:a16="http://schemas.microsoft.com/office/drawing/2014/main" xmlns="" id="{B5DD7BB5-22E5-4E2F-ADA3-A1D970650EA3}"/>
              </a:ext>
            </a:extLst>
          </p:cNvPr>
          <p:cNvSpPr txBox="1">
            <a:spLocks/>
          </p:cNvSpPr>
          <p:nvPr/>
        </p:nvSpPr>
        <p:spPr>
          <a:xfrm>
            <a:off x="5778743" y="318294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b="1">
                <a:solidFill>
                  <a:schemeClr val="bg1"/>
                </a:solidFill>
                <a:latin typeface="Share Tech" panose="020B0604020202020204" charset="0"/>
              </a:rPr>
              <a:t>PIN18650 3.7V</a:t>
            </a:r>
            <a:endParaRPr lang="en-US" b="1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13" name="Google Shape;848;p53">
            <a:extLst>
              <a:ext uri="{FF2B5EF4-FFF2-40B4-BE49-F238E27FC236}">
                <a16:creationId xmlns:a16="http://schemas.microsoft.com/office/drawing/2014/main" xmlns="" id="{103FF3ED-0DF6-4E04-8013-7735782A09AA}"/>
              </a:ext>
            </a:extLst>
          </p:cNvPr>
          <p:cNvSpPr/>
          <p:nvPr/>
        </p:nvSpPr>
        <p:spPr>
          <a:xfrm>
            <a:off x="1587075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Google Shape;849;p53">
            <a:extLst>
              <a:ext uri="{FF2B5EF4-FFF2-40B4-BE49-F238E27FC236}">
                <a16:creationId xmlns:a16="http://schemas.microsoft.com/office/drawing/2014/main" xmlns="" id="{5EF572DC-E5E8-4DCA-84E3-7883D580404C}"/>
              </a:ext>
            </a:extLst>
          </p:cNvPr>
          <p:cNvSpPr/>
          <p:nvPr/>
        </p:nvSpPr>
        <p:spPr>
          <a:xfrm>
            <a:off x="4122150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" name="Google Shape;850;p53">
            <a:extLst>
              <a:ext uri="{FF2B5EF4-FFF2-40B4-BE49-F238E27FC236}">
                <a16:creationId xmlns:a16="http://schemas.microsoft.com/office/drawing/2014/main" xmlns="" id="{7354B0C7-44A0-493F-A8A9-86A525E0AE5E}"/>
              </a:ext>
            </a:extLst>
          </p:cNvPr>
          <p:cNvSpPr/>
          <p:nvPr/>
        </p:nvSpPr>
        <p:spPr>
          <a:xfrm>
            <a:off x="6657225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" name="Google Shape;851;p53">
            <a:extLst>
              <a:ext uri="{FF2B5EF4-FFF2-40B4-BE49-F238E27FC236}">
                <a16:creationId xmlns:a16="http://schemas.microsoft.com/office/drawing/2014/main" xmlns="" id="{E927D44E-26D5-401D-8712-659BE2F5C5BC}"/>
              </a:ext>
            </a:extLst>
          </p:cNvPr>
          <p:cNvSpPr/>
          <p:nvPr/>
        </p:nvSpPr>
        <p:spPr>
          <a:xfrm>
            <a:off x="1587075" y="251187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8" name="Google Shape;853;p53">
            <a:extLst>
              <a:ext uri="{FF2B5EF4-FFF2-40B4-BE49-F238E27FC236}">
                <a16:creationId xmlns:a16="http://schemas.microsoft.com/office/drawing/2014/main" xmlns="" id="{A896E315-EB57-45A3-B0B3-6A6F3104E178}"/>
              </a:ext>
            </a:extLst>
          </p:cNvPr>
          <p:cNvSpPr/>
          <p:nvPr/>
        </p:nvSpPr>
        <p:spPr>
          <a:xfrm>
            <a:off x="6657225" y="2490942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19" name="Google Shape;854;p53">
            <a:extLst>
              <a:ext uri="{FF2B5EF4-FFF2-40B4-BE49-F238E27FC236}">
                <a16:creationId xmlns:a16="http://schemas.microsoft.com/office/drawing/2014/main" xmlns="" id="{E24587BB-F517-44B7-8FBC-6D72C77118BE}"/>
              </a:ext>
            </a:extLst>
          </p:cNvPr>
          <p:cNvGrpSpPr/>
          <p:nvPr/>
        </p:nvGrpSpPr>
        <p:grpSpPr>
          <a:xfrm>
            <a:off x="1789191" y="1419700"/>
            <a:ext cx="251283" cy="353579"/>
            <a:chOff x="530125" y="1106825"/>
            <a:chExt cx="270575" cy="380725"/>
          </a:xfrm>
        </p:grpSpPr>
        <p:sp>
          <p:nvSpPr>
            <p:cNvPr id="20" name="Google Shape;855;p53">
              <a:extLst>
                <a:ext uri="{FF2B5EF4-FFF2-40B4-BE49-F238E27FC236}">
                  <a16:creationId xmlns:a16="http://schemas.microsoft.com/office/drawing/2014/main" xmlns="" id="{E76CDCC4-360D-41FD-8919-F5DD6C4D6CF8}"/>
                </a:ext>
              </a:extLst>
            </p:cNvPr>
            <p:cNvSpPr/>
            <p:nvPr/>
          </p:nvSpPr>
          <p:spPr>
            <a:xfrm>
              <a:off x="530125" y="1106825"/>
              <a:ext cx="270575" cy="303925"/>
            </a:xfrm>
            <a:custGeom>
              <a:avLst/>
              <a:gdLst/>
              <a:ahLst/>
              <a:cxnLst/>
              <a:rect l="l" t="t" r="r" b="b"/>
              <a:pathLst>
                <a:path w="10823" h="12157" extrusionOk="0">
                  <a:moveTo>
                    <a:pt x="7013" y="4179"/>
                  </a:moveTo>
                  <a:lnTo>
                    <a:pt x="5477" y="5786"/>
                  </a:lnTo>
                  <a:lnTo>
                    <a:pt x="7406" y="5786"/>
                  </a:lnTo>
                  <a:lnTo>
                    <a:pt x="4382" y="8823"/>
                  </a:lnTo>
                  <a:lnTo>
                    <a:pt x="5346" y="6691"/>
                  </a:lnTo>
                  <a:lnTo>
                    <a:pt x="3441" y="6691"/>
                  </a:lnTo>
                  <a:lnTo>
                    <a:pt x="5346" y="4179"/>
                  </a:lnTo>
                  <a:close/>
                  <a:moveTo>
                    <a:pt x="5405" y="0"/>
                  </a:moveTo>
                  <a:cubicBezTo>
                    <a:pt x="2417" y="0"/>
                    <a:pt x="0" y="2429"/>
                    <a:pt x="0" y="5417"/>
                  </a:cubicBezTo>
                  <a:cubicBezTo>
                    <a:pt x="0" y="6775"/>
                    <a:pt x="512" y="8025"/>
                    <a:pt x="1334" y="8977"/>
                  </a:cubicBezTo>
                  <a:cubicBezTo>
                    <a:pt x="1334" y="8977"/>
                    <a:pt x="2596" y="10466"/>
                    <a:pt x="3012" y="12156"/>
                  </a:cubicBezTo>
                  <a:lnTo>
                    <a:pt x="7822" y="12156"/>
                  </a:lnTo>
                  <a:cubicBezTo>
                    <a:pt x="8251" y="10442"/>
                    <a:pt x="9501" y="8977"/>
                    <a:pt x="9501" y="8977"/>
                  </a:cubicBezTo>
                  <a:cubicBezTo>
                    <a:pt x="10335" y="8025"/>
                    <a:pt x="10823" y="6775"/>
                    <a:pt x="10823" y="5417"/>
                  </a:cubicBezTo>
                  <a:cubicBezTo>
                    <a:pt x="10823" y="2417"/>
                    <a:pt x="8394" y="0"/>
                    <a:pt x="5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856;p53">
              <a:extLst>
                <a:ext uri="{FF2B5EF4-FFF2-40B4-BE49-F238E27FC236}">
                  <a16:creationId xmlns:a16="http://schemas.microsoft.com/office/drawing/2014/main" xmlns="" id="{390EC1D5-5DE7-4146-AE33-4BDBAE5CC0C6}"/>
                </a:ext>
              </a:extLst>
            </p:cNvPr>
            <p:cNvSpPr/>
            <p:nvPr/>
          </p:nvSpPr>
          <p:spPr>
            <a:xfrm>
              <a:off x="589650" y="1423525"/>
              <a:ext cx="150325" cy="24425"/>
            </a:xfrm>
            <a:custGeom>
              <a:avLst/>
              <a:gdLst/>
              <a:ahLst/>
              <a:cxnLst/>
              <a:rect l="l" t="t" r="r" b="b"/>
              <a:pathLst>
                <a:path w="6013" h="977" extrusionOk="0">
                  <a:moveTo>
                    <a:pt x="500" y="0"/>
                  </a:moveTo>
                  <a:cubicBezTo>
                    <a:pt x="227" y="0"/>
                    <a:pt x="0" y="215"/>
                    <a:pt x="0" y="488"/>
                  </a:cubicBezTo>
                  <a:cubicBezTo>
                    <a:pt x="0" y="750"/>
                    <a:pt x="227" y="977"/>
                    <a:pt x="500" y="977"/>
                  </a:cubicBezTo>
                  <a:lnTo>
                    <a:pt x="5513" y="977"/>
                  </a:lnTo>
                  <a:cubicBezTo>
                    <a:pt x="5775" y="977"/>
                    <a:pt x="6001" y="750"/>
                    <a:pt x="6001" y="488"/>
                  </a:cubicBezTo>
                  <a:cubicBezTo>
                    <a:pt x="6013" y="215"/>
                    <a:pt x="5799" y="0"/>
                    <a:pt x="5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857;p53">
              <a:extLst>
                <a:ext uri="{FF2B5EF4-FFF2-40B4-BE49-F238E27FC236}">
                  <a16:creationId xmlns:a16="http://schemas.microsoft.com/office/drawing/2014/main" xmlns="" id="{87B2EDA6-CBF7-4303-8369-BE4B8629337A}"/>
                </a:ext>
              </a:extLst>
            </p:cNvPr>
            <p:cNvSpPr/>
            <p:nvPr/>
          </p:nvSpPr>
          <p:spPr>
            <a:xfrm>
              <a:off x="589650" y="1462800"/>
              <a:ext cx="150325" cy="24750"/>
            </a:xfrm>
            <a:custGeom>
              <a:avLst/>
              <a:gdLst/>
              <a:ahLst/>
              <a:cxnLst/>
              <a:rect l="l" t="t" r="r" b="b"/>
              <a:pathLst>
                <a:path w="6013" h="990" extrusionOk="0"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89"/>
                    <a:pt x="500" y="989"/>
                  </a:cubicBezTo>
                  <a:lnTo>
                    <a:pt x="5513" y="989"/>
                  </a:lnTo>
                  <a:cubicBezTo>
                    <a:pt x="5775" y="989"/>
                    <a:pt x="6001" y="763"/>
                    <a:pt x="6001" y="489"/>
                  </a:cubicBezTo>
                  <a:cubicBezTo>
                    <a:pt x="6013" y="227"/>
                    <a:pt x="5799" y="1"/>
                    <a:pt x="5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oogle Shape;858;p53">
            <a:extLst>
              <a:ext uri="{FF2B5EF4-FFF2-40B4-BE49-F238E27FC236}">
                <a16:creationId xmlns:a16="http://schemas.microsoft.com/office/drawing/2014/main" xmlns="" id="{8016AE5B-E6E8-4DAA-BFE5-BABD78E069B2}"/>
              </a:ext>
            </a:extLst>
          </p:cNvPr>
          <p:cNvGrpSpPr/>
          <p:nvPr/>
        </p:nvGrpSpPr>
        <p:grpSpPr>
          <a:xfrm>
            <a:off x="4286321" y="1405869"/>
            <a:ext cx="327158" cy="381188"/>
            <a:chOff x="1524875" y="1069600"/>
            <a:chExt cx="373000" cy="434600"/>
          </a:xfrm>
        </p:grpSpPr>
        <p:sp>
          <p:nvSpPr>
            <p:cNvPr id="24" name="Google Shape;859;p53">
              <a:extLst>
                <a:ext uri="{FF2B5EF4-FFF2-40B4-BE49-F238E27FC236}">
                  <a16:creationId xmlns:a16="http://schemas.microsoft.com/office/drawing/2014/main" xmlns="" id="{9669EBAE-B877-45BB-8CF2-05CAF6FEFE01}"/>
                </a:ext>
              </a:extLst>
            </p:cNvPr>
            <p:cNvSpPr/>
            <p:nvPr/>
          </p:nvSpPr>
          <p:spPr>
            <a:xfrm>
              <a:off x="1681450" y="1069600"/>
              <a:ext cx="56875" cy="163750"/>
            </a:xfrm>
            <a:custGeom>
              <a:avLst/>
              <a:gdLst/>
              <a:ahLst/>
              <a:cxnLst/>
              <a:rect l="l" t="t" r="r" b="b"/>
              <a:pathLst>
                <a:path w="2275" h="6550" extrusionOk="0">
                  <a:moveTo>
                    <a:pt x="1132" y="1"/>
                  </a:moveTo>
                  <a:cubicBezTo>
                    <a:pt x="1132" y="1"/>
                    <a:pt x="0" y="1918"/>
                    <a:pt x="0" y="3739"/>
                  </a:cubicBezTo>
                  <a:cubicBezTo>
                    <a:pt x="0" y="4918"/>
                    <a:pt x="227" y="5966"/>
                    <a:pt x="548" y="6549"/>
                  </a:cubicBezTo>
                  <a:cubicBezTo>
                    <a:pt x="739" y="6490"/>
                    <a:pt x="965" y="6454"/>
                    <a:pt x="1191" y="6454"/>
                  </a:cubicBezTo>
                  <a:cubicBezTo>
                    <a:pt x="1382" y="6454"/>
                    <a:pt x="1560" y="6478"/>
                    <a:pt x="1739" y="6513"/>
                  </a:cubicBezTo>
                  <a:cubicBezTo>
                    <a:pt x="2072" y="5942"/>
                    <a:pt x="2275" y="4906"/>
                    <a:pt x="2275" y="3739"/>
                  </a:cubicBezTo>
                  <a:cubicBezTo>
                    <a:pt x="2275" y="1918"/>
                    <a:pt x="1132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860;p53">
              <a:extLst>
                <a:ext uri="{FF2B5EF4-FFF2-40B4-BE49-F238E27FC236}">
                  <a16:creationId xmlns:a16="http://schemas.microsoft.com/office/drawing/2014/main" xmlns="" id="{CC3CDCC7-A11D-432F-AF50-F1CF50AD01FF}"/>
                </a:ext>
              </a:extLst>
            </p:cNvPr>
            <p:cNvSpPr/>
            <p:nvPr/>
          </p:nvSpPr>
          <p:spPr>
            <a:xfrm>
              <a:off x="1524875" y="1300000"/>
              <a:ext cx="140525" cy="93775"/>
            </a:xfrm>
            <a:custGeom>
              <a:avLst/>
              <a:gdLst/>
              <a:ahLst/>
              <a:cxnLst/>
              <a:rect l="l" t="t" r="r" b="b"/>
              <a:pathLst>
                <a:path w="5621" h="3751" extrusionOk="0">
                  <a:moveTo>
                    <a:pt x="4966" y="0"/>
                  </a:moveTo>
                  <a:cubicBezTo>
                    <a:pt x="4347" y="95"/>
                    <a:pt x="3513" y="393"/>
                    <a:pt x="2656" y="893"/>
                  </a:cubicBezTo>
                  <a:cubicBezTo>
                    <a:pt x="1096" y="1798"/>
                    <a:pt x="1" y="3751"/>
                    <a:pt x="1" y="3751"/>
                  </a:cubicBezTo>
                  <a:cubicBezTo>
                    <a:pt x="1" y="3751"/>
                    <a:pt x="6" y="3751"/>
                    <a:pt x="17" y="3751"/>
                  </a:cubicBezTo>
                  <a:cubicBezTo>
                    <a:pt x="222" y="3751"/>
                    <a:pt x="2306" y="3729"/>
                    <a:pt x="3811" y="2870"/>
                  </a:cubicBezTo>
                  <a:cubicBezTo>
                    <a:pt x="4561" y="2417"/>
                    <a:pt x="5204" y="1905"/>
                    <a:pt x="5620" y="1441"/>
                  </a:cubicBezTo>
                  <a:cubicBezTo>
                    <a:pt x="5263" y="1048"/>
                    <a:pt x="5025" y="548"/>
                    <a:pt x="4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861;p53">
              <a:extLst>
                <a:ext uri="{FF2B5EF4-FFF2-40B4-BE49-F238E27FC236}">
                  <a16:creationId xmlns:a16="http://schemas.microsoft.com/office/drawing/2014/main" xmlns="" id="{DFAA8A20-CC93-4A5E-A4EB-6DC9412236A7}"/>
                </a:ext>
              </a:extLst>
            </p:cNvPr>
            <p:cNvSpPr/>
            <p:nvPr/>
          </p:nvSpPr>
          <p:spPr>
            <a:xfrm>
              <a:off x="1758550" y="1298800"/>
              <a:ext cx="139325" cy="93500"/>
            </a:xfrm>
            <a:custGeom>
              <a:avLst/>
              <a:gdLst/>
              <a:ahLst/>
              <a:cxnLst/>
              <a:rect l="l" t="t" r="r" b="b"/>
              <a:pathLst>
                <a:path w="5573" h="3740" extrusionOk="0">
                  <a:moveTo>
                    <a:pt x="619" y="1"/>
                  </a:moveTo>
                  <a:cubicBezTo>
                    <a:pt x="595" y="560"/>
                    <a:pt x="357" y="1072"/>
                    <a:pt x="0" y="1465"/>
                  </a:cubicBezTo>
                  <a:cubicBezTo>
                    <a:pt x="393" y="1929"/>
                    <a:pt x="1024" y="2418"/>
                    <a:pt x="1786" y="2858"/>
                  </a:cubicBezTo>
                  <a:cubicBezTo>
                    <a:pt x="3268" y="3718"/>
                    <a:pt x="5351" y="3739"/>
                    <a:pt x="5556" y="3739"/>
                  </a:cubicBezTo>
                  <a:cubicBezTo>
                    <a:pt x="5567" y="3739"/>
                    <a:pt x="5572" y="3739"/>
                    <a:pt x="5572" y="3739"/>
                  </a:cubicBezTo>
                  <a:cubicBezTo>
                    <a:pt x="5572" y="3739"/>
                    <a:pt x="4477" y="1786"/>
                    <a:pt x="2929" y="894"/>
                  </a:cubicBezTo>
                  <a:cubicBezTo>
                    <a:pt x="2084" y="417"/>
                    <a:pt x="1262" y="96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862;p53">
              <a:extLst>
                <a:ext uri="{FF2B5EF4-FFF2-40B4-BE49-F238E27FC236}">
                  <a16:creationId xmlns:a16="http://schemas.microsoft.com/office/drawing/2014/main" xmlns="" id="{39BF0EC7-CF35-4D4B-8EEF-1ECB54ABF3B2}"/>
                </a:ext>
              </a:extLst>
            </p:cNvPr>
            <p:cNvSpPr/>
            <p:nvPr/>
          </p:nvSpPr>
          <p:spPr>
            <a:xfrm>
              <a:off x="1681750" y="1263975"/>
              <a:ext cx="58950" cy="58950"/>
            </a:xfrm>
            <a:custGeom>
              <a:avLst/>
              <a:gdLst/>
              <a:ahLst/>
              <a:cxnLst/>
              <a:rect l="l" t="t" r="r" b="b"/>
              <a:pathLst>
                <a:path w="2358" h="2358" extrusionOk="0">
                  <a:moveTo>
                    <a:pt x="1179" y="1"/>
                  </a:moveTo>
                  <a:cubicBezTo>
                    <a:pt x="524" y="1"/>
                    <a:pt x="0" y="524"/>
                    <a:pt x="0" y="1179"/>
                  </a:cubicBezTo>
                  <a:cubicBezTo>
                    <a:pt x="0" y="1834"/>
                    <a:pt x="536" y="2358"/>
                    <a:pt x="1179" y="2358"/>
                  </a:cubicBezTo>
                  <a:cubicBezTo>
                    <a:pt x="1834" y="2358"/>
                    <a:pt x="2358" y="1822"/>
                    <a:pt x="2358" y="1179"/>
                  </a:cubicBezTo>
                  <a:cubicBezTo>
                    <a:pt x="2358" y="524"/>
                    <a:pt x="1834" y="12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863;p53">
              <a:extLst>
                <a:ext uri="{FF2B5EF4-FFF2-40B4-BE49-F238E27FC236}">
                  <a16:creationId xmlns:a16="http://schemas.microsoft.com/office/drawing/2014/main" xmlns="" id="{1F77A9F7-0D88-40DB-A974-3767AB8F6169}"/>
                </a:ext>
              </a:extLst>
            </p:cNvPr>
            <p:cNvSpPr/>
            <p:nvPr/>
          </p:nvSpPr>
          <p:spPr>
            <a:xfrm>
              <a:off x="1669250" y="1251475"/>
              <a:ext cx="83950" cy="84250"/>
            </a:xfrm>
            <a:custGeom>
              <a:avLst/>
              <a:gdLst/>
              <a:ahLst/>
              <a:cxnLst/>
              <a:rect l="l" t="t" r="r" b="b"/>
              <a:pathLst>
                <a:path w="3358" h="3370" extrusionOk="0">
                  <a:moveTo>
                    <a:pt x="1679" y="0"/>
                  </a:moveTo>
                  <a:cubicBezTo>
                    <a:pt x="750" y="0"/>
                    <a:pt x="0" y="751"/>
                    <a:pt x="0" y="1679"/>
                  </a:cubicBezTo>
                  <a:cubicBezTo>
                    <a:pt x="0" y="2608"/>
                    <a:pt x="750" y="3370"/>
                    <a:pt x="1679" y="3370"/>
                  </a:cubicBezTo>
                  <a:cubicBezTo>
                    <a:pt x="2596" y="3370"/>
                    <a:pt x="3358" y="2608"/>
                    <a:pt x="3358" y="1679"/>
                  </a:cubicBezTo>
                  <a:cubicBezTo>
                    <a:pt x="3358" y="751"/>
                    <a:pt x="2620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864;p53">
              <a:extLst>
                <a:ext uri="{FF2B5EF4-FFF2-40B4-BE49-F238E27FC236}">
                  <a16:creationId xmlns:a16="http://schemas.microsoft.com/office/drawing/2014/main" xmlns="" id="{3704CF31-7926-4F2B-A892-5FBE921546C1}"/>
                </a:ext>
              </a:extLst>
            </p:cNvPr>
            <p:cNvSpPr/>
            <p:nvPr/>
          </p:nvSpPr>
          <p:spPr>
            <a:xfrm>
              <a:off x="1680250" y="1354475"/>
              <a:ext cx="63725" cy="149725"/>
            </a:xfrm>
            <a:custGeom>
              <a:avLst/>
              <a:gdLst/>
              <a:ahLst/>
              <a:cxnLst/>
              <a:rect l="l" t="t" r="r" b="b"/>
              <a:pathLst>
                <a:path w="2549" h="5989" extrusionOk="0">
                  <a:moveTo>
                    <a:pt x="763" y="0"/>
                  </a:moveTo>
                  <a:lnTo>
                    <a:pt x="1" y="5989"/>
                  </a:lnTo>
                  <a:lnTo>
                    <a:pt x="2549" y="5989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oogle Shape;865;p53">
            <a:extLst>
              <a:ext uri="{FF2B5EF4-FFF2-40B4-BE49-F238E27FC236}">
                <a16:creationId xmlns:a16="http://schemas.microsoft.com/office/drawing/2014/main" xmlns="" id="{E16D40FC-D3B1-4630-8A8C-0D0E2C3FCF61}"/>
              </a:ext>
            </a:extLst>
          </p:cNvPr>
          <p:cNvGrpSpPr/>
          <p:nvPr/>
        </p:nvGrpSpPr>
        <p:grpSpPr>
          <a:xfrm>
            <a:off x="6821400" y="2631142"/>
            <a:ext cx="327150" cy="335200"/>
            <a:chOff x="2605975" y="1704800"/>
            <a:chExt cx="327150" cy="335200"/>
          </a:xfrm>
        </p:grpSpPr>
        <p:sp>
          <p:nvSpPr>
            <p:cNvPr id="31" name="Google Shape;866;p53">
              <a:extLst>
                <a:ext uri="{FF2B5EF4-FFF2-40B4-BE49-F238E27FC236}">
                  <a16:creationId xmlns:a16="http://schemas.microsoft.com/office/drawing/2014/main" xmlns="" id="{C8788534-3AE3-4894-BD9C-2267C9B40B40}"/>
                </a:ext>
              </a:extLst>
            </p:cNvPr>
            <p:cNvSpPr/>
            <p:nvPr/>
          </p:nvSpPr>
          <p:spPr>
            <a:xfrm>
              <a:off x="2638700" y="1704800"/>
              <a:ext cx="261375" cy="283700"/>
            </a:xfrm>
            <a:custGeom>
              <a:avLst/>
              <a:gdLst/>
              <a:ahLst/>
              <a:cxnLst/>
              <a:rect l="l" t="t" r="r" b="b"/>
              <a:pathLst>
                <a:path w="10455" h="11348" extrusionOk="0">
                  <a:moveTo>
                    <a:pt x="7657" y="1346"/>
                  </a:moveTo>
                  <a:cubicBezTo>
                    <a:pt x="8454" y="1346"/>
                    <a:pt x="9109" y="2001"/>
                    <a:pt x="9109" y="2811"/>
                  </a:cubicBezTo>
                  <a:lnTo>
                    <a:pt x="9109" y="6978"/>
                  </a:lnTo>
                  <a:cubicBezTo>
                    <a:pt x="9109" y="7573"/>
                    <a:pt x="8621" y="8061"/>
                    <a:pt x="8026" y="8061"/>
                  </a:cubicBezTo>
                  <a:lnTo>
                    <a:pt x="2251" y="8061"/>
                  </a:lnTo>
                  <a:cubicBezTo>
                    <a:pt x="1656" y="8061"/>
                    <a:pt x="1168" y="7573"/>
                    <a:pt x="1168" y="6978"/>
                  </a:cubicBezTo>
                  <a:lnTo>
                    <a:pt x="1168" y="2811"/>
                  </a:lnTo>
                  <a:cubicBezTo>
                    <a:pt x="1168" y="2001"/>
                    <a:pt x="1823" y="1346"/>
                    <a:pt x="2620" y="1346"/>
                  </a:cubicBezTo>
                  <a:close/>
                  <a:moveTo>
                    <a:pt x="1906" y="1"/>
                  </a:moveTo>
                  <a:cubicBezTo>
                    <a:pt x="846" y="1"/>
                    <a:pt x="1" y="858"/>
                    <a:pt x="1" y="1918"/>
                  </a:cubicBezTo>
                  <a:lnTo>
                    <a:pt x="1" y="11347"/>
                  </a:lnTo>
                  <a:lnTo>
                    <a:pt x="10455" y="11347"/>
                  </a:lnTo>
                  <a:lnTo>
                    <a:pt x="10455" y="1918"/>
                  </a:lnTo>
                  <a:cubicBezTo>
                    <a:pt x="10455" y="858"/>
                    <a:pt x="9585" y="1"/>
                    <a:pt x="8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867;p53">
              <a:extLst>
                <a:ext uri="{FF2B5EF4-FFF2-40B4-BE49-F238E27FC236}">
                  <a16:creationId xmlns:a16="http://schemas.microsoft.com/office/drawing/2014/main" xmlns="" id="{03FBE14A-79C4-4310-95BB-AC22DD395AE5}"/>
                </a:ext>
              </a:extLst>
            </p:cNvPr>
            <p:cNvSpPr/>
            <p:nvPr/>
          </p:nvSpPr>
          <p:spPr>
            <a:xfrm>
              <a:off x="2605975" y="2002750"/>
              <a:ext cx="327150" cy="37250"/>
            </a:xfrm>
            <a:custGeom>
              <a:avLst/>
              <a:gdLst/>
              <a:ahLst/>
              <a:cxnLst/>
              <a:rect l="l" t="t" r="r" b="b"/>
              <a:pathLst>
                <a:path w="13086" h="1490" extrusionOk="0">
                  <a:moveTo>
                    <a:pt x="750" y="1"/>
                  </a:moveTo>
                  <a:cubicBezTo>
                    <a:pt x="346" y="1"/>
                    <a:pt x="0" y="322"/>
                    <a:pt x="0" y="739"/>
                  </a:cubicBezTo>
                  <a:cubicBezTo>
                    <a:pt x="0" y="1144"/>
                    <a:pt x="334" y="1489"/>
                    <a:pt x="750" y="1489"/>
                  </a:cubicBezTo>
                  <a:lnTo>
                    <a:pt x="12335" y="1489"/>
                  </a:lnTo>
                  <a:cubicBezTo>
                    <a:pt x="12740" y="1489"/>
                    <a:pt x="13085" y="1156"/>
                    <a:pt x="13085" y="739"/>
                  </a:cubicBezTo>
                  <a:cubicBezTo>
                    <a:pt x="13073" y="346"/>
                    <a:pt x="12740" y="1"/>
                    <a:pt x="12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868;p53">
              <a:extLst>
                <a:ext uri="{FF2B5EF4-FFF2-40B4-BE49-F238E27FC236}">
                  <a16:creationId xmlns:a16="http://schemas.microsoft.com/office/drawing/2014/main" xmlns="" id="{C9A56E62-72E1-4D9A-8573-5B4DBCBC2FCA}"/>
                </a:ext>
              </a:extLst>
            </p:cNvPr>
            <p:cNvSpPr/>
            <p:nvPr/>
          </p:nvSpPr>
          <p:spPr>
            <a:xfrm>
              <a:off x="2699725" y="1789050"/>
              <a:ext cx="110150" cy="69975"/>
            </a:xfrm>
            <a:custGeom>
              <a:avLst/>
              <a:gdLst/>
              <a:ahLst/>
              <a:cxnLst/>
              <a:rect l="l" t="t" r="r" b="b"/>
              <a:pathLst>
                <a:path w="4406" h="2799" extrusionOk="0">
                  <a:moveTo>
                    <a:pt x="1" y="0"/>
                  </a:moveTo>
                  <a:lnTo>
                    <a:pt x="1" y="2798"/>
                  </a:lnTo>
                  <a:lnTo>
                    <a:pt x="4406" y="2798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869;p53">
              <a:extLst>
                <a:ext uri="{FF2B5EF4-FFF2-40B4-BE49-F238E27FC236}">
                  <a16:creationId xmlns:a16="http://schemas.microsoft.com/office/drawing/2014/main" xmlns="" id="{4BDF95C2-C091-4A74-AE5A-2AA76ED288CE}"/>
                </a:ext>
              </a:extLst>
            </p:cNvPr>
            <p:cNvSpPr/>
            <p:nvPr/>
          </p:nvSpPr>
          <p:spPr>
            <a:xfrm>
              <a:off x="2819975" y="1813750"/>
              <a:ext cx="19075" cy="22650"/>
            </a:xfrm>
            <a:custGeom>
              <a:avLst/>
              <a:gdLst/>
              <a:ahLst/>
              <a:cxnLst/>
              <a:rect l="l" t="t" r="r" b="b"/>
              <a:pathLst>
                <a:path w="763" h="906" extrusionOk="0">
                  <a:moveTo>
                    <a:pt x="1" y="0"/>
                  </a:moveTo>
                  <a:lnTo>
                    <a:pt x="1" y="905"/>
                  </a:lnTo>
                  <a:lnTo>
                    <a:pt x="763" y="90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oogle Shape;871;p53">
            <a:extLst>
              <a:ext uri="{FF2B5EF4-FFF2-40B4-BE49-F238E27FC236}">
                <a16:creationId xmlns:a16="http://schemas.microsoft.com/office/drawing/2014/main" xmlns="" id="{52AC23A3-B591-4D8B-8ED4-D9A8B9AD36E1}"/>
              </a:ext>
            </a:extLst>
          </p:cNvPr>
          <p:cNvGrpSpPr/>
          <p:nvPr/>
        </p:nvGrpSpPr>
        <p:grpSpPr>
          <a:xfrm>
            <a:off x="1751258" y="2655176"/>
            <a:ext cx="327133" cy="328995"/>
            <a:chOff x="476250" y="1705700"/>
            <a:chExt cx="369100" cy="371200"/>
          </a:xfrm>
        </p:grpSpPr>
        <p:sp>
          <p:nvSpPr>
            <p:cNvPr id="37" name="Google Shape;872;p53">
              <a:extLst>
                <a:ext uri="{FF2B5EF4-FFF2-40B4-BE49-F238E27FC236}">
                  <a16:creationId xmlns:a16="http://schemas.microsoft.com/office/drawing/2014/main" xmlns="" id="{0F4118E8-3335-4683-B87C-DB98DCCBC2BA}"/>
                </a:ext>
              </a:extLst>
            </p:cNvPr>
            <p:cNvSpPr/>
            <p:nvPr/>
          </p:nvSpPr>
          <p:spPr>
            <a:xfrm>
              <a:off x="476250" y="1761650"/>
              <a:ext cx="369100" cy="315250"/>
            </a:xfrm>
            <a:custGeom>
              <a:avLst/>
              <a:gdLst/>
              <a:ahLst/>
              <a:cxnLst/>
              <a:rect l="l" t="t" r="r" b="b"/>
              <a:pathLst>
                <a:path w="14764" h="12610" extrusionOk="0">
                  <a:moveTo>
                    <a:pt x="2560" y="6930"/>
                  </a:moveTo>
                  <a:lnTo>
                    <a:pt x="4298" y="7109"/>
                  </a:lnTo>
                  <a:cubicBezTo>
                    <a:pt x="4977" y="7192"/>
                    <a:pt x="5525" y="7704"/>
                    <a:pt x="5608" y="8383"/>
                  </a:cubicBezTo>
                  <a:lnTo>
                    <a:pt x="5870" y="10109"/>
                  </a:lnTo>
                  <a:cubicBezTo>
                    <a:pt x="4322" y="9633"/>
                    <a:pt x="3096" y="8454"/>
                    <a:pt x="2560" y="6930"/>
                  </a:cubicBezTo>
                  <a:close/>
                  <a:moveTo>
                    <a:pt x="12204" y="6930"/>
                  </a:moveTo>
                  <a:lnTo>
                    <a:pt x="12204" y="6930"/>
                  </a:lnTo>
                  <a:cubicBezTo>
                    <a:pt x="11668" y="8454"/>
                    <a:pt x="10442" y="9633"/>
                    <a:pt x="8906" y="10109"/>
                  </a:cubicBezTo>
                  <a:lnTo>
                    <a:pt x="9156" y="8383"/>
                  </a:lnTo>
                  <a:cubicBezTo>
                    <a:pt x="9239" y="7704"/>
                    <a:pt x="9799" y="7192"/>
                    <a:pt x="10466" y="7109"/>
                  </a:cubicBezTo>
                  <a:lnTo>
                    <a:pt x="12204" y="6930"/>
                  </a:lnTo>
                  <a:close/>
                  <a:moveTo>
                    <a:pt x="12609" y="1"/>
                  </a:moveTo>
                  <a:lnTo>
                    <a:pt x="11430" y="2072"/>
                  </a:lnTo>
                  <a:cubicBezTo>
                    <a:pt x="11811" y="2572"/>
                    <a:pt x="12109" y="3144"/>
                    <a:pt x="12299" y="3763"/>
                  </a:cubicBezTo>
                  <a:cubicBezTo>
                    <a:pt x="10674" y="3412"/>
                    <a:pt x="9025" y="3236"/>
                    <a:pt x="7377" y="3236"/>
                  </a:cubicBezTo>
                  <a:cubicBezTo>
                    <a:pt x="5730" y="3236"/>
                    <a:pt x="4084" y="3412"/>
                    <a:pt x="2465" y="3763"/>
                  </a:cubicBezTo>
                  <a:cubicBezTo>
                    <a:pt x="2631" y="3215"/>
                    <a:pt x="2869" y="2703"/>
                    <a:pt x="3203" y="2263"/>
                  </a:cubicBezTo>
                  <a:lnTo>
                    <a:pt x="2012" y="156"/>
                  </a:lnTo>
                  <a:cubicBezTo>
                    <a:pt x="762" y="1489"/>
                    <a:pt x="0" y="3251"/>
                    <a:pt x="0" y="5228"/>
                  </a:cubicBezTo>
                  <a:cubicBezTo>
                    <a:pt x="0" y="9299"/>
                    <a:pt x="3310" y="12609"/>
                    <a:pt x="7382" y="12609"/>
                  </a:cubicBezTo>
                  <a:cubicBezTo>
                    <a:pt x="11466" y="12609"/>
                    <a:pt x="14764" y="9299"/>
                    <a:pt x="14764" y="5228"/>
                  </a:cubicBezTo>
                  <a:cubicBezTo>
                    <a:pt x="14764" y="3180"/>
                    <a:pt x="13930" y="1334"/>
                    <a:pt x="12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873;p53">
              <a:extLst>
                <a:ext uri="{FF2B5EF4-FFF2-40B4-BE49-F238E27FC236}">
                  <a16:creationId xmlns:a16="http://schemas.microsoft.com/office/drawing/2014/main" xmlns="" id="{D6D183C0-E494-4CB3-A9D2-3B4E07E9BDDE}"/>
                </a:ext>
              </a:extLst>
            </p:cNvPr>
            <p:cNvSpPr/>
            <p:nvPr/>
          </p:nvSpPr>
          <p:spPr>
            <a:xfrm>
              <a:off x="639950" y="1788750"/>
              <a:ext cx="36925" cy="36025"/>
            </a:xfrm>
            <a:custGeom>
              <a:avLst/>
              <a:gdLst/>
              <a:ahLst/>
              <a:cxnLst/>
              <a:rect l="l" t="t" r="r" b="b"/>
              <a:pathLst>
                <a:path w="1477" h="1441" extrusionOk="0">
                  <a:moveTo>
                    <a:pt x="727" y="0"/>
                  </a:moveTo>
                  <a:cubicBezTo>
                    <a:pt x="167" y="0"/>
                    <a:pt x="0" y="429"/>
                    <a:pt x="0" y="762"/>
                  </a:cubicBezTo>
                  <a:cubicBezTo>
                    <a:pt x="18" y="1215"/>
                    <a:pt x="375" y="1441"/>
                    <a:pt x="733" y="1441"/>
                  </a:cubicBezTo>
                  <a:cubicBezTo>
                    <a:pt x="1090" y="1441"/>
                    <a:pt x="1447" y="1215"/>
                    <a:pt x="1465" y="762"/>
                  </a:cubicBezTo>
                  <a:cubicBezTo>
                    <a:pt x="1477" y="417"/>
                    <a:pt x="1298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74;p53">
              <a:extLst>
                <a:ext uri="{FF2B5EF4-FFF2-40B4-BE49-F238E27FC236}">
                  <a16:creationId xmlns:a16="http://schemas.microsoft.com/office/drawing/2014/main" xmlns="" id="{CF0501BC-AA05-4A62-B292-518E84D4B1B7}"/>
                </a:ext>
              </a:extLst>
            </p:cNvPr>
            <p:cNvSpPr/>
            <p:nvPr/>
          </p:nvSpPr>
          <p:spPr>
            <a:xfrm>
              <a:off x="596500" y="1749450"/>
              <a:ext cx="123550" cy="46650"/>
            </a:xfrm>
            <a:custGeom>
              <a:avLst/>
              <a:gdLst/>
              <a:ahLst/>
              <a:cxnLst/>
              <a:rect l="l" t="t" r="r" b="b"/>
              <a:pathLst>
                <a:path w="4942" h="1866" extrusionOk="0">
                  <a:moveTo>
                    <a:pt x="2465" y="1"/>
                  </a:moveTo>
                  <a:cubicBezTo>
                    <a:pt x="1536" y="1"/>
                    <a:pt x="679" y="429"/>
                    <a:pt x="131" y="1096"/>
                  </a:cubicBezTo>
                  <a:cubicBezTo>
                    <a:pt x="0" y="1263"/>
                    <a:pt x="0" y="1501"/>
                    <a:pt x="131" y="1667"/>
                  </a:cubicBezTo>
                  <a:lnTo>
                    <a:pt x="143" y="1691"/>
                  </a:lnTo>
                  <a:cubicBezTo>
                    <a:pt x="232" y="1804"/>
                    <a:pt x="363" y="1861"/>
                    <a:pt x="496" y="1861"/>
                  </a:cubicBezTo>
                  <a:cubicBezTo>
                    <a:pt x="628" y="1861"/>
                    <a:pt x="762" y="1804"/>
                    <a:pt x="857" y="1691"/>
                  </a:cubicBezTo>
                  <a:cubicBezTo>
                    <a:pt x="1250" y="1251"/>
                    <a:pt x="1810" y="953"/>
                    <a:pt x="2453" y="953"/>
                  </a:cubicBezTo>
                  <a:cubicBezTo>
                    <a:pt x="3108" y="953"/>
                    <a:pt x="3691" y="1227"/>
                    <a:pt x="4072" y="1691"/>
                  </a:cubicBezTo>
                  <a:cubicBezTo>
                    <a:pt x="4175" y="1806"/>
                    <a:pt x="4311" y="1865"/>
                    <a:pt x="4443" y="1865"/>
                  </a:cubicBezTo>
                  <a:cubicBezTo>
                    <a:pt x="4572" y="1865"/>
                    <a:pt x="4698" y="1809"/>
                    <a:pt x="4786" y="1691"/>
                  </a:cubicBezTo>
                  <a:lnTo>
                    <a:pt x="4810" y="1667"/>
                  </a:lnTo>
                  <a:cubicBezTo>
                    <a:pt x="4941" y="1501"/>
                    <a:pt x="4941" y="1263"/>
                    <a:pt x="4810" y="1096"/>
                  </a:cubicBezTo>
                  <a:cubicBezTo>
                    <a:pt x="4251" y="429"/>
                    <a:pt x="3405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75;p53">
              <a:extLst>
                <a:ext uri="{FF2B5EF4-FFF2-40B4-BE49-F238E27FC236}">
                  <a16:creationId xmlns:a16="http://schemas.microsoft.com/office/drawing/2014/main" xmlns="" id="{A379DE56-01F3-4E05-93F8-D0727048D2FC}"/>
                </a:ext>
              </a:extLst>
            </p:cNvPr>
            <p:cNvSpPr/>
            <p:nvPr/>
          </p:nvSpPr>
          <p:spPr>
            <a:xfrm>
              <a:off x="568800" y="1705700"/>
              <a:ext cx="179525" cy="54875"/>
            </a:xfrm>
            <a:custGeom>
              <a:avLst/>
              <a:gdLst/>
              <a:ahLst/>
              <a:cxnLst/>
              <a:rect l="l" t="t" r="r" b="b"/>
              <a:pathLst>
                <a:path w="7181" h="2195" extrusionOk="0">
                  <a:moveTo>
                    <a:pt x="3597" y="0"/>
                  </a:moveTo>
                  <a:cubicBezTo>
                    <a:pt x="2251" y="0"/>
                    <a:pt x="1049" y="560"/>
                    <a:pt x="168" y="1453"/>
                  </a:cubicBezTo>
                  <a:cubicBezTo>
                    <a:pt x="1" y="1608"/>
                    <a:pt x="1" y="1870"/>
                    <a:pt x="144" y="2024"/>
                  </a:cubicBezTo>
                  <a:cubicBezTo>
                    <a:pt x="226" y="2138"/>
                    <a:pt x="354" y="2195"/>
                    <a:pt x="486" y="2195"/>
                  </a:cubicBezTo>
                  <a:cubicBezTo>
                    <a:pt x="602" y="2195"/>
                    <a:pt x="721" y="2150"/>
                    <a:pt x="810" y="2060"/>
                  </a:cubicBezTo>
                  <a:cubicBezTo>
                    <a:pt x="1513" y="1334"/>
                    <a:pt x="2489" y="881"/>
                    <a:pt x="3597" y="881"/>
                  </a:cubicBezTo>
                  <a:cubicBezTo>
                    <a:pt x="4680" y="881"/>
                    <a:pt x="5656" y="1334"/>
                    <a:pt x="6371" y="2060"/>
                  </a:cubicBezTo>
                  <a:cubicBezTo>
                    <a:pt x="6455" y="2150"/>
                    <a:pt x="6570" y="2195"/>
                    <a:pt x="6687" y="2195"/>
                  </a:cubicBezTo>
                  <a:cubicBezTo>
                    <a:pt x="6818" y="2195"/>
                    <a:pt x="6949" y="2138"/>
                    <a:pt x="7037" y="2024"/>
                  </a:cubicBezTo>
                  <a:cubicBezTo>
                    <a:pt x="7180" y="1846"/>
                    <a:pt x="7180" y="1608"/>
                    <a:pt x="7014" y="1453"/>
                  </a:cubicBezTo>
                  <a:cubicBezTo>
                    <a:pt x="6144" y="560"/>
                    <a:pt x="4930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oogle Shape;876;p53">
            <a:extLst>
              <a:ext uri="{FF2B5EF4-FFF2-40B4-BE49-F238E27FC236}">
                <a16:creationId xmlns:a16="http://schemas.microsoft.com/office/drawing/2014/main" xmlns="" id="{FE838FEF-DB2A-4791-B542-E876D0969977}"/>
              </a:ext>
            </a:extLst>
          </p:cNvPr>
          <p:cNvGrpSpPr/>
          <p:nvPr/>
        </p:nvGrpSpPr>
        <p:grpSpPr>
          <a:xfrm>
            <a:off x="6821366" y="1432877"/>
            <a:ext cx="327172" cy="327172"/>
            <a:chOff x="2567275" y="1092525"/>
            <a:chExt cx="395900" cy="395900"/>
          </a:xfrm>
        </p:grpSpPr>
        <p:sp>
          <p:nvSpPr>
            <p:cNvPr id="42" name="Google Shape;877;p53">
              <a:extLst>
                <a:ext uri="{FF2B5EF4-FFF2-40B4-BE49-F238E27FC236}">
                  <a16:creationId xmlns:a16="http://schemas.microsoft.com/office/drawing/2014/main" xmlns="" id="{FECC6E07-D6B2-4126-BF59-DC18E5FEBE0E}"/>
                </a:ext>
              </a:extLst>
            </p:cNvPr>
            <p:cNvSpPr/>
            <p:nvPr/>
          </p:nvSpPr>
          <p:spPr>
            <a:xfrm>
              <a:off x="2647050" y="1174250"/>
              <a:ext cx="183675" cy="193625"/>
            </a:xfrm>
            <a:custGeom>
              <a:avLst/>
              <a:gdLst/>
              <a:ahLst/>
              <a:cxnLst/>
              <a:rect l="l" t="t" r="r" b="b"/>
              <a:pathLst>
                <a:path w="7347" h="7745" extrusionOk="0">
                  <a:moveTo>
                    <a:pt x="4444" y="0"/>
                  </a:moveTo>
                  <a:cubicBezTo>
                    <a:pt x="3560" y="0"/>
                    <a:pt x="2655" y="275"/>
                    <a:pt x="1917" y="815"/>
                  </a:cubicBezTo>
                  <a:cubicBezTo>
                    <a:pt x="869" y="1542"/>
                    <a:pt x="191" y="2780"/>
                    <a:pt x="96" y="4101"/>
                  </a:cubicBezTo>
                  <a:cubicBezTo>
                    <a:pt x="0" y="5411"/>
                    <a:pt x="536" y="6792"/>
                    <a:pt x="1524" y="7745"/>
                  </a:cubicBezTo>
                  <a:lnTo>
                    <a:pt x="2917" y="6161"/>
                  </a:lnTo>
                  <a:cubicBezTo>
                    <a:pt x="2298" y="5709"/>
                    <a:pt x="1881" y="4947"/>
                    <a:pt x="1846" y="4137"/>
                  </a:cubicBezTo>
                  <a:cubicBezTo>
                    <a:pt x="1810" y="3316"/>
                    <a:pt x="2120" y="2470"/>
                    <a:pt x="2774" y="1875"/>
                  </a:cubicBezTo>
                  <a:cubicBezTo>
                    <a:pt x="3324" y="1367"/>
                    <a:pt x="4072" y="1075"/>
                    <a:pt x="4858" y="1075"/>
                  </a:cubicBezTo>
                  <a:cubicBezTo>
                    <a:pt x="4992" y="1075"/>
                    <a:pt x="5127" y="1084"/>
                    <a:pt x="5263" y="1101"/>
                  </a:cubicBezTo>
                  <a:cubicBezTo>
                    <a:pt x="5775" y="1161"/>
                    <a:pt x="6251" y="1351"/>
                    <a:pt x="6668" y="1649"/>
                  </a:cubicBezTo>
                  <a:lnTo>
                    <a:pt x="7346" y="1196"/>
                  </a:lnTo>
                  <a:cubicBezTo>
                    <a:pt x="6823" y="696"/>
                    <a:pt x="6192" y="303"/>
                    <a:pt x="5453" y="125"/>
                  </a:cubicBezTo>
                  <a:cubicBezTo>
                    <a:pt x="5127" y="42"/>
                    <a:pt x="4787" y="0"/>
                    <a:pt x="4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78;p53">
              <a:extLst>
                <a:ext uri="{FF2B5EF4-FFF2-40B4-BE49-F238E27FC236}">
                  <a16:creationId xmlns:a16="http://schemas.microsoft.com/office/drawing/2014/main" xmlns="" id="{21AC1F75-39D9-447D-9864-1ADC1CD96825}"/>
                </a:ext>
              </a:extLst>
            </p:cNvPr>
            <p:cNvSpPr/>
            <p:nvPr/>
          </p:nvSpPr>
          <p:spPr>
            <a:xfrm>
              <a:off x="2567275" y="1092525"/>
              <a:ext cx="395900" cy="395900"/>
            </a:xfrm>
            <a:custGeom>
              <a:avLst/>
              <a:gdLst/>
              <a:ahLst/>
              <a:cxnLst/>
              <a:rect l="l" t="t" r="r" b="b"/>
              <a:pathLst>
                <a:path w="15836" h="15836" extrusionOk="0">
                  <a:moveTo>
                    <a:pt x="7918" y="1941"/>
                  </a:moveTo>
                  <a:cubicBezTo>
                    <a:pt x="11228" y="1941"/>
                    <a:pt x="13907" y="4620"/>
                    <a:pt x="13907" y="7918"/>
                  </a:cubicBezTo>
                  <a:cubicBezTo>
                    <a:pt x="13907" y="11228"/>
                    <a:pt x="11228" y="13907"/>
                    <a:pt x="7918" y="13907"/>
                  </a:cubicBezTo>
                  <a:cubicBezTo>
                    <a:pt x="4620" y="13907"/>
                    <a:pt x="1941" y="11228"/>
                    <a:pt x="1941" y="7918"/>
                  </a:cubicBezTo>
                  <a:cubicBezTo>
                    <a:pt x="1941" y="4620"/>
                    <a:pt x="4620" y="1941"/>
                    <a:pt x="7918" y="1941"/>
                  </a:cubicBezTo>
                  <a:close/>
                  <a:moveTo>
                    <a:pt x="7918" y="1"/>
                  </a:moveTo>
                  <a:cubicBezTo>
                    <a:pt x="3548" y="1"/>
                    <a:pt x="0" y="3549"/>
                    <a:pt x="0" y="7918"/>
                  </a:cubicBezTo>
                  <a:cubicBezTo>
                    <a:pt x="0" y="12300"/>
                    <a:pt x="3537" y="15836"/>
                    <a:pt x="7918" y="15836"/>
                  </a:cubicBezTo>
                  <a:cubicBezTo>
                    <a:pt x="12300" y="15836"/>
                    <a:pt x="15836" y="12300"/>
                    <a:pt x="15836" y="7918"/>
                  </a:cubicBezTo>
                  <a:cubicBezTo>
                    <a:pt x="15836" y="3549"/>
                    <a:pt x="12300" y="1"/>
                    <a:pt x="7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879;p53">
              <a:extLst>
                <a:ext uri="{FF2B5EF4-FFF2-40B4-BE49-F238E27FC236}">
                  <a16:creationId xmlns:a16="http://schemas.microsoft.com/office/drawing/2014/main" xmlns="" id="{145E3C80-0E6E-4001-B1F3-CC327730ADE2}"/>
                </a:ext>
              </a:extLst>
            </p:cNvPr>
            <p:cNvSpPr/>
            <p:nvPr/>
          </p:nvSpPr>
          <p:spPr>
            <a:xfrm>
              <a:off x="2749725" y="1218800"/>
              <a:ext cx="98550" cy="86100"/>
            </a:xfrm>
            <a:custGeom>
              <a:avLst/>
              <a:gdLst/>
              <a:ahLst/>
              <a:cxnLst/>
              <a:rect l="l" t="t" r="r" b="b"/>
              <a:pathLst>
                <a:path w="3942" h="3444" extrusionOk="0">
                  <a:moveTo>
                    <a:pt x="3599" y="1"/>
                  </a:moveTo>
                  <a:cubicBezTo>
                    <a:pt x="3531" y="1"/>
                    <a:pt x="3463" y="23"/>
                    <a:pt x="3406" y="69"/>
                  </a:cubicBezTo>
                  <a:lnTo>
                    <a:pt x="311" y="2427"/>
                  </a:lnTo>
                  <a:cubicBezTo>
                    <a:pt x="37" y="2605"/>
                    <a:pt x="1" y="2986"/>
                    <a:pt x="215" y="3248"/>
                  </a:cubicBezTo>
                  <a:cubicBezTo>
                    <a:pt x="332" y="3378"/>
                    <a:pt x="495" y="3443"/>
                    <a:pt x="653" y="3443"/>
                  </a:cubicBezTo>
                  <a:cubicBezTo>
                    <a:pt x="801" y="3443"/>
                    <a:pt x="945" y="3387"/>
                    <a:pt x="1049" y="3272"/>
                  </a:cubicBezTo>
                  <a:lnTo>
                    <a:pt x="3811" y="534"/>
                  </a:lnTo>
                  <a:cubicBezTo>
                    <a:pt x="3930" y="415"/>
                    <a:pt x="3942" y="224"/>
                    <a:pt x="3835" y="105"/>
                  </a:cubicBezTo>
                  <a:cubicBezTo>
                    <a:pt x="3774" y="38"/>
                    <a:pt x="3687" y="1"/>
                    <a:pt x="3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oogle Shape;880;p53">
            <a:extLst>
              <a:ext uri="{FF2B5EF4-FFF2-40B4-BE49-F238E27FC236}">
                <a16:creationId xmlns:a16="http://schemas.microsoft.com/office/drawing/2014/main" xmlns="" id="{F9A03BF6-F821-47B3-A31F-141E352065A2}"/>
              </a:ext>
            </a:extLst>
          </p:cNvPr>
          <p:cNvGrpSpPr/>
          <p:nvPr/>
        </p:nvGrpSpPr>
        <p:grpSpPr>
          <a:xfrm flipH="1">
            <a:off x="3609950" y="-36375"/>
            <a:ext cx="5583400" cy="797700"/>
            <a:chOff x="49000" y="-423750"/>
            <a:chExt cx="5583400" cy="797700"/>
          </a:xfrm>
        </p:grpSpPr>
        <p:cxnSp>
          <p:nvCxnSpPr>
            <p:cNvPr id="46" name="Google Shape;881;p53">
              <a:extLst>
                <a:ext uri="{FF2B5EF4-FFF2-40B4-BE49-F238E27FC236}">
                  <a16:creationId xmlns:a16="http://schemas.microsoft.com/office/drawing/2014/main" xmlns="" id="{DF108743-1C2B-4B1D-AE85-F93A28E17C0E}"/>
                </a:ext>
              </a:extLst>
            </p:cNvPr>
            <p:cNvCxnSpPr/>
            <p:nvPr/>
          </p:nvCxnSpPr>
          <p:spPr>
            <a:xfrm>
              <a:off x="49000" y="-423750"/>
              <a:ext cx="794100" cy="794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882;p53">
              <a:extLst>
                <a:ext uri="{FF2B5EF4-FFF2-40B4-BE49-F238E27FC236}">
                  <a16:creationId xmlns:a16="http://schemas.microsoft.com/office/drawing/2014/main" xmlns="" id="{0D27FFF0-BA12-473B-8D67-D3A11BE99D8F}"/>
                </a:ext>
              </a:extLst>
            </p:cNvPr>
            <p:cNvCxnSpPr/>
            <p:nvPr/>
          </p:nvCxnSpPr>
          <p:spPr>
            <a:xfrm>
              <a:off x="839600" y="373950"/>
              <a:ext cx="4792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48" name="Google Shape;883;p53">
            <a:extLst>
              <a:ext uri="{FF2B5EF4-FFF2-40B4-BE49-F238E27FC236}">
                <a16:creationId xmlns:a16="http://schemas.microsoft.com/office/drawing/2014/main" xmlns="" id="{CE0707D9-2498-412F-B73D-3842A5068945}"/>
              </a:ext>
            </a:extLst>
          </p:cNvPr>
          <p:cNvCxnSpPr/>
          <p:nvPr/>
        </p:nvCxnSpPr>
        <p:spPr>
          <a:xfrm>
            <a:off x="-19050" y="256500"/>
            <a:ext cx="226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Google Shape;842;p53">
            <a:extLst>
              <a:ext uri="{FF2B5EF4-FFF2-40B4-BE49-F238E27FC236}">
                <a16:creationId xmlns:a16="http://schemas.microsoft.com/office/drawing/2014/main" xmlns="" id="{E8DD1846-996B-478A-9702-089F4B9B82CF}"/>
              </a:ext>
            </a:extLst>
          </p:cNvPr>
          <p:cNvSpPr txBox="1">
            <a:spLocks/>
          </p:cNvSpPr>
          <p:nvPr/>
        </p:nvSpPr>
        <p:spPr>
          <a:xfrm>
            <a:off x="734772" y="4406344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Share Tech" panose="020B0604020202020204" charset="0"/>
              </a:rPr>
              <a:t>L298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50" name="Google Shape;844;p53">
            <a:extLst>
              <a:ext uri="{FF2B5EF4-FFF2-40B4-BE49-F238E27FC236}">
                <a16:creationId xmlns:a16="http://schemas.microsoft.com/office/drawing/2014/main" xmlns="" id="{A849F98F-38ED-4950-AB4B-44A849F8EE3D}"/>
              </a:ext>
            </a:extLst>
          </p:cNvPr>
          <p:cNvSpPr txBox="1">
            <a:spLocks/>
          </p:cNvSpPr>
          <p:nvPr/>
        </p:nvSpPr>
        <p:spPr>
          <a:xfrm>
            <a:off x="3242773" y="4404302"/>
            <a:ext cx="23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Share Tech" panose="020B0604020202020204" charset="0"/>
              </a:rPr>
              <a:t>DÂY BUS</a:t>
            </a:r>
          </a:p>
        </p:txBody>
      </p:sp>
      <p:sp>
        <p:nvSpPr>
          <p:cNvPr id="51" name="Google Shape;846;p53">
            <a:extLst>
              <a:ext uri="{FF2B5EF4-FFF2-40B4-BE49-F238E27FC236}">
                <a16:creationId xmlns:a16="http://schemas.microsoft.com/office/drawing/2014/main" xmlns="" id="{D3F215C7-DEFA-45E8-8DE4-C199CE05FFB8}"/>
              </a:ext>
            </a:extLst>
          </p:cNvPr>
          <p:cNvSpPr txBox="1">
            <a:spLocks/>
          </p:cNvSpPr>
          <p:nvPr/>
        </p:nvSpPr>
        <p:spPr>
          <a:xfrm>
            <a:off x="5777843" y="4395877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hare Tech" panose="020B0604020202020204" charset="0"/>
              </a:rPr>
              <a:t>BÁNH XE</a:t>
            </a:r>
          </a:p>
        </p:txBody>
      </p:sp>
      <p:sp>
        <p:nvSpPr>
          <p:cNvPr id="52" name="Google Shape;851;p53">
            <a:extLst>
              <a:ext uri="{FF2B5EF4-FFF2-40B4-BE49-F238E27FC236}">
                <a16:creationId xmlns:a16="http://schemas.microsoft.com/office/drawing/2014/main" xmlns="" id="{2DEEBAD7-154B-4570-BE41-550E5FF22581}"/>
              </a:ext>
            </a:extLst>
          </p:cNvPr>
          <p:cNvSpPr/>
          <p:nvPr/>
        </p:nvSpPr>
        <p:spPr>
          <a:xfrm>
            <a:off x="1586175" y="372480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3" name="Google Shape;852;p53">
            <a:extLst>
              <a:ext uri="{FF2B5EF4-FFF2-40B4-BE49-F238E27FC236}">
                <a16:creationId xmlns:a16="http://schemas.microsoft.com/office/drawing/2014/main" xmlns="" id="{2DA2FFFD-9FC3-43F0-82AD-E5B5FADF594C}"/>
              </a:ext>
            </a:extLst>
          </p:cNvPr>
          <p:cNvSpPr/>
          <p:nvPr/>
        </p:nvSpPr>
        <p:spPr>
          <a:xfrm>
            <a:off x="4121250" y="372480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4" name="Google Shape;853;p53">
            <a:extLst>
              <a:ext uri="{FF2B5EF4-FFF2-40B4-BE49-F238E27FC236}">
                <a16:creationId xmlns:a16="http://schemas.microsoft.com/office/drawing/2014/main" xmlns="" id="{7D073364-E498-4643-BDCA-19D48EADFBD6}"/>
              </a:ext>
            </a:extLst>
          </p:cNvPr>
          <p:cNvSpPr/>
          <p:nvPr/>
        </p:nvSpPr>
        <p:spPr>
          <a:xfrm>
            <a:off x="6656325" y="3703872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55" name="Google Shape;865;p53">
            <a:extLst>
              <a:ext uri="{FF2B5EF4-FFF2-40B4-BE49-F238E27FC236}">
                <a16:creationId xmlns:a16="http://schemas.microsoft.com/office/drawing/2014/main" xmlns="" id="{0C181EB1-448F-4D7E-BE51-1ECCEBDACF6A}"/>
              </a:ext>
            </a:extLst>
          </p:cNvPr>
          <p:cNvGrpSpPr/>
          <p:nvPr/>
        </p:nvGrpSpPr>
        <p:grpSpPr>
          <a:xfrm>
            <a:off x="6820500" y="3844072"/>
            <a:ext cx="327150" cy="335200"/>
            <a:chOff x="2605975" y="1704800"/>
            <a:chExt cx="327150" cy="335200"/>
          </a:xfrm>
        </p:grpSpPr>
        <p:sp>
          <p:nvSpPr>
            <p:cNvPr id="56" name="Google Shape;866;p53">
              <a:extLst>
                <a:ext uri="{FF2B5EF4-FFF2-40B4-BE49-F238E27FC236}">
                  <a16:creationId xmlns:a16="http://schemas.microsoft.com/office/drawing/2014/main" xmlns="" id="{DE213BDE-27CB-41A1-90AE-D14EC85336FF}"/>
                </a:ext>
              </a:extLst>
            </p:cNvPr>
            <p:cNvSpPr/>
            <p:nvPr/>
          </p:nvSpPr>
          <p:spPr>
            <a:xfrm>
              <a:off x="2638700" y="1704800"/>
              <a:ext cx="261375" cy="283700"/>
            </a:xfrm>
            <a:custGeom>
              <a:avLst/>
              <a:gdLst/>
              <a:ahLst/>
              <a:cxnLst/>
              <a:rect l="l" t="t" r="r" b="b"/>
              <a:pathLst>
                <a:path w="10455" h="11348" extrusionOk="0">
                  <a:moveTo>
                    <a:pt x="7657" y="1346"/>
                  </a:moveTo>
                  <a:cubicBezTo>
                    <a:pt x="8454" y="1346"/>
                    <a:pt x="9109" y="2001"/>
                    <a:pt x="9109" y="2811"/>
                  </a:cubicBezTo>
                  <a:lnTo>
                    <a:pt x="9109" y="6978"/>
                  </a:lnTo>
                  <a:cubicBezTo>
                    <a:pt x="9109" y="7573"/>
                    <a:pt x="8621" y="8061"/>
                    <a:pt x="8026" y="8061"/>
                  </a:cubicBezTo>
                  <a:lnTo>
                    <a:pt x="2251" y="8061"/>
                  </a:lnTo>
                  <a:cubicBezTo>
                    <a:pt x="1656" y="8061"/>
                    <a:pt x="1168" y="7573"/>
                    <a:pt x="1168" y="6978"/>
                  </a:cubicBezTo>
                  <a:lnTo>
                    <a:pt x="1168" y="2811"/>
                  </a:lnTo>
                  <a:cubicBezTo>
                    <a:pt x="1168" y="2001"/>
                    <a:pt x="1823" y="1346"/>
                    <a:pt x="2620" y="1346"/>
                  </a:cubicBezTo>
                  <a:close/>
                  <a:moveTo>
                    <a:pt x="1906" y="1"/>
                  </a:moveTo>
                  <a:cubicBezTo>
                    <a:pt x="846" y="1"/>
                    <a:pt x="1" y="858"/>
                    <a:pt x="1" y="1918"/>
                  </a:cubicBezTo>
                  <a:lnTo>
                    <a:pt x="1" y="11347"/>
                  </a:lnTo>
                  <a:lnTo>
                    <a:pt x="10455" y="11347"/>
                  </a:lnTo>
                  <a:lnTo>
                    <a:pt x="10455" y="1918"/>
                  </a:lnTo>
                  <a:cubicBezTo>
                    <a:pt x="10455" y="858"/>
                    <a:pt x="9585" y="1"/>
                    <a:pt x="8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867;p53">
              <a:extLst>
                <a:ext uri="{FF2B5EF4-FFF2-40B4-BE49-F238E27FC236}">
                  <a16:creationId xmlns:a16="http://schemas.microsoft.com/office/drawing/2014/main" xmlns="" id="{818E17A9-6308-4884-877C-713A22ECBCD3}"/>
                </a:ext>
              </a:extLst>
            </p:cNvPr>
            <p:cNvSpPr/>
            <p:nvPr/>
          </p:nvSpPr>
          <p:spPr>
            <a:xfrm>
              <a:off x="2605975" y="2002750"/>
              <a:ext cx="327150" cy="37250"/>
            </a:xfrm>
            <a:custGeom>
              <a:avLst/>
              <a:gdLst/>
              <a:ahLst/>
              <a:cxnLst/>
              <a:rect l="l" t="t" r="r" b="b"/>
              <a:pathLst>
                <a:path w="13086" h="1490" extrusionOk="0">
                  <a:moveTo>
                    <a:pt x="750" y="1"/>
                  </a:moveTo>
                  <a:cubicBezTo>
                    <a:pt x="346" y="1"/>
                    <a:pt x="0" y="322"/>
                    <a:pt x="0" y="739"/>
                  </a:cubicBezTo>
                  <a:cubicBezTo>
                    <a:pt x="0" y="1144"/>
                    <a:pt x="334" y="1489"/>
                    <a:pt x="750" y="1489"/>
                  </a:cubicBezTo>
                  <a:lnTo>
                    <a:pt x="12335" y="1489"/>
                  </a:lnTo>
                  <a:cubicBezTo>
                    <a:pt x="12740" y="1489"/>
                    <a:pt x="13085" y="1156"/>
                    <a:pt x="13085" y="739"/>
                  </a:cubicBezTo>
                  <a:cubicBezTo>
                    <a:pt x="13073" y="346"/>
                    <a:pt x="12740" y="1"/>
                    <a:pt x="12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Google Shape;868;p53">
              <a:extLst>
                <a:ext uri="{FF2B5EF4-FFF2-40B4-BE49-F238E27FC236}">
                  <a16:creationId xmlns:a16="http://schemas.microsoft.com/office/drawing/2014/main" xmlns="" id="{7ADDDB31-408C-461A-B268-0C511504D94D}"/>
                </a:ext>
              </a:extLst>
            </p:cNvPr>
            <p:cNvSpPr/>
            <p:nvPr/>
          </p:nvSpPr>
          <p:spPr>
            <a:xfrm>
              <a:off x="2699725" y="1789050"/>
              <a:ext cx="110150" cy="69975"/>
            </a:xfrm>
            <a:custGeom>
              <a:avLst/>
              <a:gdLst/>
              <a:ahLst/>
              <a:cxnLst/>
              <a:rect l="l" t="t" r="r" b="b"/>
              <a:pathLst>
                <a:path w="4406" h="2799" extrusionOk="0">
                  <a:moveTo>
                    <a:pt x="1" y="0"/>
                  </a:moveTo>
                  <a:lnTo>
                    <a:pt x="1" y="2798"/>
                  </a:lnTo>
                  <a:lnTo>
                    <a:pt x="4406" y="2798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Google Shape;869;p53">
              <a:extLst>
                <a:ext uri="{FF2B5EF4-FFF2-40B4-BE49-F238E27FC236}">
                  <a16:creationId xmlns:a16="http://schemas.microsoft.com/office/drawing/2014/main" xmlns="" id="{4BA91869-E002-44AB-A09F-9EFC7964DF53}"/>
                </a:ext>
              </a:extLst>
            </p:cNvPr>
            <p:cNvSpPr/>
            <p:nvPr/>
          </p:nvSpPr>
          <p:spPr>
            <a:xfrm>
              <a:off x="2819975" y="1813750"/>
              <a:ext cx="19075" cy="22650"/>
            </a:xfrm>
            <a:custGeom>
              <a:avLst/>
              <a:gdLst/>
              <a:ahLst/>
              <a:cxnLst/>
              <a:rect l="l" t="t" r="r" b="b"/>
              <a:pathLst>
                <a:path w="763" h="906" extrusionOk="0">
                  <a:moveTo>
                    <a:pt x="1" y="0"/>
                  </a:moveTo>
                  <a:lnTo>
                    <a:pt x="1" y="905"/>
                  </a:lnTo>
                  <a:lnTo>
                    <a:pt x="763" y="90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0" name="Google Shape;870;p53">
            <a:extLst>
              <a:ext uri="{FF2B5EF4-FFF2-40B4-BE49-F238E27FC236}">
                <a16:creationId xmlns:a16="http://schemas.microsoft.com/office/drawing/2014/main" xmlns="" id="{0A088E78-6EED-4291-A1F5-DC253B8F3305}"/>
              </a:ext>
            </a:extLst>
          </p:cNvPr>
          <p:cNvSpPr/>
          <p:nvPr/>
        </p:nvSpPr>
        <p:spPr>
          <a:xfrm>
            <a:off x="4268163" y="3834885"/>
            <a:ext cx="361675" cy="353575"/>
          </a:xfrm>
          <a:custGeom>
            <a:avLst/>
            <a:gdLst/>
            <a:ahLst/>
            <a:cxnLst/>
            <a:rect l="l" t="t" r="r" b="b"/>
            <a:pathLst>
              <a:path w="14467" h="14143" extrusionOk="0">
                <a:moveTo>
                  <a:pt x="10963" y="1"/>
                </a:moveTo>
                <a:cubicBezTo>
                  <a:pt x="10488" y="1"/>
                  <a:pt x="10032" y="170"/>
                  <a:pt x="9692" y="516"/>
                </a:cubicBezTo>
                <a:lnTo>
                  <a:pt x="8466" y="1730"/>
                </a:lnTo>
                <a:cubicBezTo>
                  <a:pt x="7775" y="2433"/>
                  <a:pt x="7597" y="3802"/>
                  <a:pt x="8252" y="4659"/>
                </a:cubicBezTo>
                <a:lnTo>
                  <a:pt x="4823" y="8088"/>
                </a:lnTo>
                <a:cubicBezTo>
                  <a:pt x="4458" y="7805"/>
                  <a:pt x="4001" y="7676"/>
                  <a:pt x="3542" y="7676"/>
                </a:cubicBezTo>
                <a:cubicBezTo>
                  <a:pt x="2921" y="7676"/>
                  <a:pt x="2297" y="7911"/>
                  <a:pt x="1894" y="8314"/>
                </a:cubicBezTo>
                <a:lnTo>
                  <a:pt x="667" y="9529"/>
                </a:lnTo>
                <a:cubicBezTo>
                  <a:pt x="1" y="10196"/>
                  <a:pt x="1" y="11315"/>
                  <a:pt x="632" y="12136"/>
                </a:cubicBezTo>
                <a:lnTo>
                  <a:pt x="2561" y="10196"/>
                </a:lnTo>
                <a:cubicBezTo>
                  <a:pt x="2719" y="10038"/>
                  <a:pt x="2933" y="9961"/>
                  <a:pt x="3159" y="9961"/>
                </a:cubicBezTo>
                <a:cubicBezTo>
                  <a:pt x="3445" y="9961"/>
                  <a:pt x="3750" y="10082"/>
                  <a:pt x="3989" y="10315"/>
                </a:cubicBezTo>
                <a:cubicBezTo>
                  <a:pt x="4418" y="10755"/>
                  <a:pt x="4477" y="11386"/>
                  <a:pt x="4108" y="11743"/>
                </a:cubicBezTo>
                <a:lnTo>
                  <a:pt x="2180" y="13684"/>
                </a:lnTo>
                <a:cubicBezTo>
                  <a:pt x="2577" y="13988"/>
                  <a:pt x="3049" y="14143"/>
                  <a:pt x="3505" y="14143"/>
                </a:cubicBezTo>
                <a:cubicBezTo>
                  <a:pt x="3979" y="14143"/>
                  <a:pt x="4436" y="13976"/>
                  <a:pt x="4775" y="13636"/>
                </a:cubicBezTo>
                <a:lnTo>
                  <a:pt x="6001" y="12422"/>
                </a:lnTo>
                <a:cubicBezTo>
                  <a:pt x="6704" y="11720"/>
                  <a:pt x="6882" y="10350"/>
                  <a:pt x="6228" y="9481"/>
                </a:cubicBezTo>
                <a:lnTo>
                  <a:pt x="9645" y="6064"/>
                </a:lnTo>
                <a:cubicBezTo>
                  <a:pt x="10016" y="6340"/>
                  <a:pt x="10474" y="6464"/>
                  <a:pt x="10930" y="6464"/>
                </a:cubicBezTo>
                <a:cubicBezTo>
                  <a:pt x="11557" y="6464"/>
                  <a:pt x="12181" y="6231"/>
                  <a:pt x="12574" y="5838"/>
                </a:cubicBezTo>
                <a:lnTo>
                  <a:pt x="13800" y="4623"/>
                </a:lnTo>
                <a:cubicBezTo>
                  <a:pt x="14467" y="3945"/>
                  <a:pt x="14467" y="2838"/>
                  <a:pt x="13848" y="2016"/>
                </a:cubicBezTo>
                <a:lnTo>
                  <a:pt x="13848" y="2016"/>
                </a:lnTo>
                <a:lnTo>
                  <a:pt x="11907" y="3945"/>
                </a:lnTo>
                <a:cubicBezTo>
                  <a:pt x="11749" y="4103"/>
                  <a:pt x="11535" y="4179"/>
                  <a:pt x="11308" y="4179"/>
                </a:cubicBezTo>
                <a:cubicBezTo>
                  <a:pt x="11023" y="4179"/>
                  <a:pt x="10717" y="4058"/>
                  <a:pt x="10478" y="3826"/>
                </a:cubicBezTo>
                <a:cubicBezTo>
                  <a:pt x="10050" y="3397"/>
                  <a:pt x="9990" y="2754"/>
                  <a:pt x="10359" y="2397"/>
                </a:cubicBezTo>
                <a:lnTo>
                  <a:pt x="12300" y="468"/>
                </a:lnTo>
                <a:cubicBezTo>
                  <a:pt x="11897" y="158"/>
                  <a:pt x="11421" y="1"/>
                  <a:pt x="109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1" name="Google Shape;871;p53">
            <a:extLst>
              <a:ext uri="{FF2B5EF4-FFF2-40B4-BE49-F238E27FC236}">
                <a16:creationId xmlns:a16="http://schemas.microsoft.com/office/drawing/2014/main" xmlns="" id="{C7D60DCC-306F-439D-B506-8970191CE1BD}"/>
              </a:ext>
            </a:extLst>
          </p:cNvPr>
          <p:cNvGrpSpPr/>
          <p:nvPr/>
        </p:nvGrpSpPr>
        <p:grpSpPr>
          <a:xfrm>
            <a:off x="1750358" y="3868106"/>
            <a:ext cx="327133" cy="328995"/>
            <a:chOff x="476250" y="1705700"/>
            <a:chExt cx="369100" cy="371200"/>
          </a:xfrm>
        </p:grpSpPr>
        <p:sp>
          <p:nvSpPr>
            <p:cNvPr id="62" name="Google Shape;872;p53">
              <a:extLst>
                <a:ext uri="{FF2B5EF4-FFF2-40B4-BE49-F238E27FC236}">
                  <a16:creationId xmlns:a16="http://schemas.microsoft.com/office/drawing/2014/main" xmlns="" id="{03F05601-AC37-46B8-BA88-8CA221E60B5E}"/>
                </a:ext>
              </a:extLst>
            </p:cNvPr>
            <p:cNvSpPr/>
            <p:nvPr/>
          </p:nvSpPr>
          <p:spPr>
            <a:xfrm>
              <a:off x="476250" y="1761650"/>
              <a:ext cx="369100" cy="315250"/>
            </a:xfrm>
            <a:custGeom>
              <a:avLst/>
              <a:gdLst/>
              <a:ahLst/>
              <a:cxnLst/>
              <a:rect l="l" t="t" r="r" b="b"/>
              <a:pathLst>
                <a:path w="14764" h="12610" extrusionOk="0">
                  <a:moveTo>
                    <a:pt x="2560" y="6930"/>
                  </a:moveTo>
                  <a:lnTo>
                    <a:pt x="4298" y="7109"/>
                  </a:lnTo>
                  <a:cubicBezTo>
                    <a:pt x="4977" y="7192"/>
                    <a:pt x="5525" y="7704"/>
                    <a:pt x="5608" y="8383"/>
                  </a:cubicBezTo>
                  <a:lnTo>
                    <a:pt x="5870" y="10109"/>
                  </a:lnTo>
                  <a:cubicBezTo>
                    <a:pt x="4322" y="9633"/>
                    <a:pt x="3096" y="8454"/>
                    <a:pt x="2560" y="6930"/>
                  </a:cubicBezTo>
                  <a:close/>
                  <a:moveTo>
                    <a:pt x="12204" y="6930"/>
                  </a:moveTo>
                  <a:lnTo>
                    <a:pt x="12204" y="6930"/>
                  </a:lnTo>
                  <a:cubicBezTo>
                    <a:pt x="11668" y="8454"/>
                    <a:pt x="10442" y="9633"/>
                    <a:pt x="8906" y="10109"/>
                  </a:cubicBezTo>
                  <a:lnTo>
                    <a:pt x="9156" y="8383"/>
                  </a:lnTo>
                  <a:cubicBezTo>
                    <a:pt x="9239" y="7704"/>
                    <a:pt x="9799" y="7192"/>
                    <a:pt x="10466" y="7109"/>
                  </a:cubicBezTo>
                  <a:lnTo>
                    <a:pt x="12204" y="6930"/>
                  </a:lnTo>
                  <a:close/>
                  <a:moveTo>
                    <a:pt x="12609" y="1"/>
                  </a:moveTo>
                  <a:lnTo>
                    <a:pt x="11430" y="2072"/>
                  </a:lnTo>
                  <a:cubicBezTo>
                    <a:pt x="11811" y="2572"/>
                    <a:pt x="12109" y="3144"/>
                    <a:pt x="12299" y="3763"/>
                  </a:cubicBezTo>
                  <a:cubicBezTo>
                    <a:pt x="10674" y="3412"/>
                    <a:pt x="9025" y="3236"/>
                    <a:pt x="7377" y="3236"/>
                  </a:cubicBezTo>
                  <a:cubicBezTo>
                    <a:pt x="5730" y="3236"/>
                    <a:pt x="4084" y="3412"/>
                    <a:pt x="2465" y="3763"/>
                  </a:cubicBezTo>
                  <a:cubicBezTo>
                    <a:pt x="2631" y="3215"/>
                    <a:pt x="2869" y="2703"/>
                    <a:pt x="3203" y="2263"/>
                  </a:cubicBezTo>
                  <a:lnTo>
                    <a:pt x="2012" y="156"/>
                  </a:lnTo>
                  <a:cubicBezTo>
                    <a:pt x="762" y="1489"/>
                    <a:pt x="0" y="3251"/>
                    <a:pt x="0" y="5228"/>
                  </a:cubicBezTo>
                  <a:cubicBezTo>
                    <a:pt x="0" y="9299"/>
                    <a:pt x="3310" y="12609"/>
                    <a:pt x="7382" y="12609"/>
                  </a:cubicBezTo>
                  <a:cubicBezTo>
                    <a:pt x="11466" y="12609"/>
                    <a:pt x="14764" y="9299"/>
                    <a:pt x="14764" y="5228"/>
                  </a:cubicBezTo>
                  <a:cubicBezTo>
                    <a:pt x="14764" y="3180"/>
                    <a:pt x="13930" y="1334"/>
                    <a:pt x="12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Google Shape;873;p53">
              <a:extLst>
                <a:ext uri="{FF2B5EF4-FFF2-40B4-BE49-F238E27FC236}">
                  <a16:creationId xmlns:a16="http://schemas.microsoft.com/office/drawing/2014/main" xmlns="" id="{55042B13-410A-409C-8628-83C5D726AFB2}"/>
                </a:ext>
              </a:extLst>
            </p:cNvPr>
            <p:cNvSpPr/>
            <p:nvPr/>
          </p:nvSpPr>
          <p:spPr>
            <a:xfrm>
              <a:off x="639950" y="1788750"/>
              <a:ext cx="36925" cy="36025"/>
            </a:xfrm>
            <a:custGeom>
              <a:avLst/>
              <a:gdLst/>
              <a:ahLst/>
              <a:cxnLst/>
              <a:rect l="l" t="t" r="r" b="b"/>
              <a:pathLst>
                <a:path w="1477" h="1441" extrusionOk="0">
                  <a:moveTo>
                    <a:pt x="727" y="0"/>
                  </a:moveTo>
                  <a:cubicBezTo>
                    <a:pt x="167" y="0"/>
                    <a:pt x="0" y="429"/>
                    <a:pt x="0" y="762"/>
                  </a:cubicBezTo>
                  <a:cubicBezTo>
                    <a:pt x="18" y="1215"/>
                    <a:pt x="375" y="1441"/>
                    <a:pt x="733" y="1441"/>
                  </a:cubicBezTo>
                  <a:cubicBezTo>
                    <a:pt x="1090" y="1441"/>
                    <a:pt x="1447" y="1215"/>
                    <a:pt x="1465" y="762"/>
                  </a:cubicBezTo>
                  <a:cubicBezTo>
                    <a:pt x="1477" y="417"/>
                    <a:pt x="1298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Google Shape;874;p53">
              <a:extLst>
                <a:ext uri="{FF2B5EF4-FFF2-40B4-BE49-F238E27FC236}">
                  <a16:creationId xmlns:a16="http://schemas.microsoft.com/office/drawing/2014/main" xmlns="" id="{3A632334-AC55-4E75-B41F-DA3386F2258E}"/>
                </a:ext>
              </a:extLst>
            </p:cNvPr>
            <p:cNvSpPr/>
            <p:nvPr/>
          </p:nvSpPr>
          <p:spPr>
            <a:xfrm>
              <a:off x="596500" y="1749450"/>
              <a:ext cx="123550" cy="46650"/>
            </a:xfrm>
            <a:custGeom>
              <a:avLst/>
              <a:gdLst/>
              <a:ahLst/>
              <a:cxnLst/>
              <a:rect l="l" t="t" r="r" b="b"/>
              <a:pathLst>
                <a:path w="4942" h="1866" extrusionOk="0">
                  <a:moveTo>
                    <a:pt x="2465" y="1"/>
                  </a:moveTo>
                  <a:cubicBezTo>
                    <a:pt x="1536" y="1"/>
                    <a:pt x="679" y="429"/>
                    <a:pt x="131" y="1096"/>
                  </a:cubicBezTo>
                  <a:cubicBezTo>
                    <a:pt x="0" y="1263"/>
                    <a:pt x="0" y="1501"/>
                    <a:pt x="131" y="1667"/>
                  </a:cubicBezTo>
                  <a:lnTo>
                    <a:pt x="143" y="1691"/>
                  </a:lnTo>
                  <a:cubicBezTo>
                    <a:pt x="232" y="1804"/>
                    <a:pt x="363" y="1861"/>
                    <a:pt x="496" y="1861"/>
                  </a:cubicBezTo>
                  <a:cubicBezTo>
                    <a:pt x="628" y="1861"/>
                    <a:pt x="762" y="1804"/>
                    <a:pt x="857" y="1691"/>
                  </a:cubicBezTo>
                  <a:cubicBezTo>
                    <a:pt x="1250" y="1251"/>
                    <a:pt x="1810" y="953"/>
                    <a:pt x="2453" y="953"/>
                  </a:cubicBezTo>
                  <a:cubicBezTo>
                    <a:pt x="3108" y="953"/>
                    <a:pt x="3691" y="1227"/>
                    <a:pt x="4072" y="1691"/>
                  </a:cubicBezTo>
                  <a:cubicBezTo>
                    <a:pt x="4175" y="1806"/>
                    <a:pt x="4311" y="1865"/>
                    <a:pt x="4443" y="1865"/>
                  </a:cubicBezTo>
                  <a:cubicBezTo>
                    <a:pt x="4572" y="1865"/>
                    <a:pt x="4698" y="1809"/>
                    <a:pt x="4786" y="1691"/>
                  </a:cubicBezTo>
                  <a:lnTo>
                    <a:pt x="4810" y="1667"/>
                  </a:lnTo>
                  <a:cubicBezTo>
                    <a:pt x="4941" y="1501"/>
                    <a:pt x="4941" y="1263"/>
                    <a:pt x="4810" y="1096"/>
                  </a:cubicBezTo>
                  <a:cubicBezTo>
                    <a:pt x="4251" y="429"/>
                    <a:pt x="3405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Google Shape;875;p53">
              <a:extLst>
                <a:ext uri="{FF2B5EF4-FFF2-40B4-BE49-F238E27FC236}">
                  <a16:creationId xmlns:a16="http://schemas.microsoft.com/office/drawing/2014/main" xmlns="" id="{C22E0E73-AE8C-40C3-BB5B-3EA5BD10D5B9}"/>
                </a:ext>
              </a:extLst>
            </p:cNvPr>
            <p:cNvSpPr/>
            <p:nvPr/>
          </p:nvSpPr>
          <p:spPr>
            <a:xfrm>
              <a:off x="568800" y="1705700"/>
              <a:ext cx="179525" cy="54875"/>
            </a:xfrm>
            <a:custGeom>
              <a:avLst/>
              <a:gdLst/>
              <a:ahLst/>
              <a:cxnLst/>
              <a:rect l="l" t="t" r="r" b="b"/>
              <a:pathLst>
                <a:path w="7181" h="2195" extrusionOk="0">
                  <a:moveTo>
                    <a:pt x="3597" y="0"/>
                  </a:moveTo>
                  <a:cubicBezTo>
                    <a:pt x="2251" y="0"/>
                    <a:pt x="1049" y="560"/>
                    <a:pt x="168" y="1453"/>
                  </a:cubicBezTo>
                  <a:cubicBezTo>
                    <a:pt x="1" y="1608"/>
                    <a:pt x="1" y="1870"/>
                    <a:pt x="144" y="2024"/>
                  </a:cubicBezTo>
                  <a:cubicBezTo>
                    <a:pt x="226" y="2138"/>
                    <a:pt x="354" y="2195"/>
                    <a:pt x="486" y="2195"/>
                  </a:cubicBezTo>
                  <a:cubicBezTo>
                    <a:pt x="602" y="2195"/>
                    <a:pt x="721" y="2150"/>
                    <a:pt x="810" y="2060"/>
                  </a:cubicBezTo>
                  <a:cubicBezTo>
                    <a:pt x="1513" y="1334"/>
                    <a:pt x="2489" y="881"/>
                    <a:pt x="3597" y="881"/>
                  </a:cubicBezTo>
                  <a:cubicBezTo>
                    <a:pt x="4680" y="881"/>
                    <a:pt x="5656" y="1334"/>
                    <a:pt x="6371" y="2060"/>
                  </a:cubicBezTo>
                  <a:cubicBezTo>
                    <a:pt x="6455" y="2150"/>
                    <a:pt x="6570" y="2195"/>
                    <a:pt x="6687" y="2195"/>
                  </a:cubicBezTo>
                  <a:cubicBezTo>
                    <a:pt x="6818" y="2195"/>
                    <a:pt x="6949" y="2138"/>
                    <a:pt x="7037" y="2024"/>
                  </a:cubicBezTo>
                  <a:cubicBezTo>
                    <a:pt x="7180" y="1846"/>
                    <a:pt x="7180" y="1608"/>
                    <a:pt x="7014" y="1453"/>
                  </a:cubicBezTo>
                  <a:cubicBezTo>
                    <a:pt x="6144" y="560"/>
                    <a:pt x="4930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66" name="Picture 18" descr="Mạch Điều Khiển Động Cơ DC L298N - Nshop">
            <a:extLst>
              <a:ext uri="{FF2B5EF4-FFF2-40B4-BE49-F238E27FC236}">
                <a16:creationId xmlns:a16="http://schemas.microsoft.com/office/drawing/2014/main" xmlns="" id="{8EB1621B-6EC7-349B-38D9-196B6C28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75" y="3556164"/>
            <a:ext cx="753464" cy="753464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Dây bus, dây bẹ đực cái 10cm">
            <a:extLst>
              <a:ext uri="{FF2B5EF4-FFF2-40B4-BE49-F238E27FC236}">
                <a16:creationId xmlns:a16="http://schemas.microsoft.com/office/drawing/2014/main" xmlns="" id="{43B63154-0A67-A674-DEB2-67416F93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66" y="3592078"/>
            <a:ext cx="753464" cy="753464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Arduino - Wikipedia">
            <a:extLst>
              <a:ext uri="{FF2B5EF4-FFF2-40B4-BE49-F238E27FC236}">
                <a16:creationId xmlns:a16="http://schemas.microsoft.com/office/drawing/2014/main" xmlns="" id="{8A56B103-ECC1-3100-4E23-85A16029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58" y="1101798"/>
            <a:ext cx="846950" cy="846950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Khung xe robot 4 bánh">
            <a:extLst>
              <a:ext uri="{FF2B5EF4-FFF2-40B4-BE49-F238E27FC236}">
                <a16:creationId xmlns:a16="http://schemas.microsoft.com/office/drawing/2014/main" xmlns="" id="{692EA12D-EDF9-0DC6-CD0C-4E483F4C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83" y="1117112"/>
            <a:ext cx="794100" cy="794100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Động Cơ DC Giảm Tốc V1 1:48 - Thiết bị không thể thiếu cho các bạn độ chế |  Shopee Việt Nam">
            <a:extLst>
              <a:ext uri="{FF2B5EF4-FFF2-40B4-BE49-F238E27FC236}">
                <a16:creationId xmlns:a16="http://schemas.microsoft.com/office/drawing/2014/main" xmlns="" id="{17CF0109-2E91-82EE-1879-E78EE271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04" y="2332899"/>
            <a:ext cx="803986" cy="803986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6" descr="Pin 18650 Panasonic] Cấu Tạo &amp; Nhận Biết Thật &amp; Giả [2020]">
            <a:extLst>
              <a:ext uri="{FF2B5EF4-FFF2-40B4-BE49-F238E27FC236}">
                <a16:creationId xmlns:a16="http://schemas.microsoft.com/office/drawing/2014/main" xmlns="" id="{D4D10252-F127-E398-B1A7-950C8CE1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14" y="2422412"/>
            <a:ext cx="801490" cy="674920"/>
          </a:xfrm>
          <a:prstGeom prst="snip2Diag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 descr="Bánh Xe Robot V1 Màu Vàng | Shopee Việt Nam">
            <a:extLst>
              <a:ext uri="{FF2B5EF4-FFF2-40B4-BE49-F238E27FC236}">
                <a16:creationId xmlns:a16="http://schemas.microsoft.com/office/drawing/2014/main" xmlns="" id="{14DFF2BD-7959-2ED7-6062-E7F3818F4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921" y="3622971"/>
            <a:ext cx="725888" cy="725888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C-SR04 module cảm biến siêu âm SRF04. Đo khoảng cách Giá 20,000 đ">
            <a:extLst>
              <a:ext uri="{FF2B5EF4-FFF2-40B4-BE49-F238E27FC236}">
                <a16:creationId xmlns:a16="http://schemas.microsoft.com/office/drawing/2014/main" xmlns="" id="{C3CDC53D-9C24-4DBB-E6BA-5D9CB9C4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50" y="1117112"/>
            <a:ext cx="811494" cy="811494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9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CDF21A-E998-49A4-A7CF-E206FA68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7AEE845-8CD4-4E56-946C-29CB07680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7D25FA5-7185-451C-AF75-27BD2B29F5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CBFA29-CF0F-4C20-AC05-72D3AE19B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8788" r="4071" b="1138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559;p42">
            <a:extLst>
              <a:ext uri="{FF2B5EF4-FFF2-40B4-BE49-F238E27FC236}">
                <a16:creationId xmlns:a16="http://schemas.microsoft.com/office/drawing/2014/main" xmlns="" id="{9800E867-9CF3-4661-AB48-E0C36551928C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vi-VN" sz="2000" dirty="0">
                <a:solidFill>
                  <a:schemeClr val="bg1"/>
                </a:solidFill>
              </a:rPr>
              <a:t>Ơ</a:t>
            </a:r>
            <a:r>
              <a:rPr lang="en-US" sz="2000" dirty="0">
                <a:solidFill>
                  <a:schemeClr val="bg1"/>
                </a:solidFill>
              </a:rPr>
              <a:t> ĐỒ KẾT NỐI LINH KIỆN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5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9;p42">
            <a:extLst>
              <a:ext uri="{FF2B5EF4-FFF2-40B4-BE49-F238E27FC236}">
                <a16:creationId xmlns:a16="http://schemas.microsoft.com/office/drawing/2014/main" xmlns="" id="{6E2433E0-A3DE-41AC-8A7B-C77EBED02100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560;p42">
            <a:extLst>
              <a:ext uri="{FF2B5EF4-FFF2-40B4-BE49-F238E27FC236}">
                <a16:creationId xmlns:a16="http://schemas.microsoft.com/office/drawing/2014/main" xmlns="" id="{EAD87334-DFE5-4EA1-B452-DF26A17EE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497" y="-8621"/>
            <a:ext cx="1911999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LƯU ĐỒ THUẬT TOÁN</a:t>
            </a:r>
            <a:br>
              <a:rPr lang="en" sz="1500" dirty="0"/>
            </a:br>
            <a:r>
              <a:rPr lang="en-US" sz="1100" dirty="0" err="1"/>
              <a:t>Thuật</a:t>
            </a:r>
            <a:r>
              <a:rPr lang="en-US" sz="1100" dirty="0"/>
              <a:t> </a:t>
            </a:r>
            <a:r>
              <a:rPr lang="en-US" sz="1100" dirty="0" err="1"/>
              <a:t>toán</a:t>
            </a:r>
            <a:r>
              <a:rPr lang="en-US" sz="1100" dirty="0"/>
              <a:t> </a:t>
            </a:r>
            <a:r>
              <a:rPr lang="en-US" sz="1100" dirty="0" err="1"/>
              <a:t>xe</a:t>
            </a:r>
            <a:r>
              <a:rPr lang="en-US" sz="1100" dirty="0"/>
              <a:t> </a:t>
            </a:r>
            <a:r>
              <a:rPr lang="en-US" sz="1100" dirty="0" err="1"/>
              <a:t>tự</a:t>
            </a:r>
            <a:r>
              <a:rPr lang="en-US" sz="1100" dirty="0"/>
              <a:t> </a:t>
            </a:r>
            <a:r>
              <a:rPr lang="en-US" sz="1100" dirty="0" err="1"/>
              <a:t>hành</a:t>
            </a:r>
            <a:endParaRPr sz="1500" dirty="0"/>
          </a:p>
        </p:txBody>
      </p:sp>
      <p:grpSp>
        <p:nvGrpSpPr>
          <p:cNvPr id="6" name="Google Shape;561;p42">
            <a:extLst>
              <a:ext uri="{FF2B5EF4-FFF2-40B4-BE49-F238E27FC236}">
                <a16:creationId xmlns:a16="http://schemas.microsoft.com/office/drawing/2014/main" xmlns="" id="{DE87C26C-648A-4B58-81D0-56D8C4AC8003}"/>
              </a:ext>
            </a:extLst>
          </p:cNvPr>
          <p:cNvGrpSpPr/>
          <p:nvPr/>
        </p:nvGrpSpPr>
        <p:grpSpPr>
          <a:xfrm>
            <a:off x="1742517" y="646576"/>
            <a:ext cx="609972" cy="87808"/>
            <a:chOff x="1664075" y="4088600"/>
            <a:chExt cx="896775" cy="149400"/>
          </a:xfrm>
        </p:grpSpPr>
        <p:sp>
          <p:nvSpPr>
            <p:cNvPr id="7" name="Google Shape;562;p42">
              <a:extLst>
                <a:ext uri="{FF2B5EF4-FFF2-40B4-BE49-F238E27FC236}">
                  <a16:creationId xmlns:a16="http://schemas.microsoft.com/office/drawing/2014/main" xmlns="" id="{C4532100-84EA-4B2F-9937-FCDBFFC4E468}"/>
                </a:ext>
              </a:extLst>
            </p:cNvPr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3;p42">
              <a:extLst>
                <a:ext uri="{FF2B5EF4-FFF2-40B4-BE49-F238E27FC236}">
                  <a16:creationId xmlns:a16="http://schemas.microsoft.com/office/drawing/2014/main" xmlns="" id="{86397BB9-0E89-4361-856C-E7A94E397052}"/>
                </a:ext>
              </a:extLst>
            </p:cNvPr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4;p42">
              <a:extLst>
                <a:ext uri="{FF2B5EF4-FFF2-40B4-BE49-F238E27FC236}">
                  <a16:creationId xmlns:a16="http://schemas.microsoft.com/office/drawing/2014/main" xmlns="" id="{82EA2E23-7B7F-41CF-8D34-577F15A72CCA}"/>
                </a:ext>
              </a:extLst>
            </p:cNvPr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5;p42">
              <a:extLst>
                <a:ext uri="{FF2B5EF4-FFF2-40B4-BE49-F238E27FC236}">
                  <a16:creationId xmlns:a16="http://schemas.microsoft.com/office/drawing/2014/main" xmlns="" id="{B700D63E-7B3D-492B-BD52-FC16D4C9A194}"/>
                </a:ext>
              </a:extLst>
            </p:cNvPr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66;p42">
            <a:extLst>
              <a:ext uri="{FF2B5EF4-FFF2-40B4-BE49-F238E27FC236}">
                <a16:creationId xmlns:a16="http://schemas.microsoft.com/office/drawing/2014/main" xmlns="" id="{6C449174-B69F-4196-B6E6-E5DC3138103B}"/>
              </a:ext>
            </a:extLst>
          </p:cNvPr>
          <p:cNvGrpSpPr/>
          <p:nvPr/>
        </p:nvGrpSpPr>
        <p:grpSpPr>
          <a:xfrm>
            <a:off x="155325" y="140888"/>
            <a:ext cx="671509" cy="150754"/>
            <a:chOff x="713275" y="4065425"/>
            <a:chExt cx="987245" cy="256500"/>
          </a:xfrm>
        </p:grpSpPr>
        <p:sp>
          <p:nvSpPr>
            <p:cNvPr id="12" name="Google Shape;567;p42">
              <a:extLst>
                <a:ext uri="{FF2B5EF4-FFF2-40B4-BE49-F238E27FC236}">
                  <a16:creationId xmlns:a16="http://schemas.microsoft.com/office/drawing/2014/main" xmlns="" id="{17E72F15-1AC0-43F4-9B7F-E3E24BF7EEB3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8;p42">
              <a:extLst>
                <a:ext uri="{FF2B5EF4-FFF2-40B4-BE49-F238E27FC236}">
                  <a16:creationId xmlns:a16="http://schemas.microsoft.com/office/drawing/2014/main" xmlns="" id="{4B2D486A-0740-45E4-BA4E-F2E8B05A8593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42">
              <a:extLst>
                <a:ext uri="{FF2B5EF4-FFF2-40B4-BE49-F238E27FC236}">
                  <a16:creationId xmlns:a16="http://schemas.microsoft.com/office/drawing/2014/main" xmlns="" id="{C6341689-9D10-4824-9409-4E659292C319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66ACCFF-1E44-4750-BDA5-ECEBEE96AB25}"/>
              </a:ext>
            </a:extLst>
          </p:cNvPr>
          <p:cNvSpPr/>
          <p:nvPr/>
        </p:nvSpPr>
        <p:spPr>
          <a:xfrm>
            <a:off x="4269336" y="140888"/>
            <a:ext cx="1061223" cy="42889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BEGIN</a:t>
            </a: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xmlns="" id="{FDE778B0-A2A6-4329-B20C-D59B6C344A2E}"/>
              </a:ext>
            </a:extLst>
          </p:cNvPr>
          <p:cNvSpPr/>
          <p:nvPr/>
        </p:nvSpPr>
        <p:spPr>
          <a:xfrm>
            <a:off x="3962950" y="878958"/>
            <a:ext cx="1654629" cy="595086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Có</a:t>
            </a:r>
            <a:r>
              <a:rPr lang="en-US" sz="800" b="1" dirty="0"/>
              <a:t> </a:t>
            </a:r>
            <a:r>
              <a:rPr lang="en-US" sz="800" b="1" dirty="0" err="1" smtClean="0"/>
              <a:t>vật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cản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phía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trước</a:t>
            </a:r>
            <a:r>
              <a:rPr lang="en-US" sz="800" b="1" dirty="0" smtClean="0"/>
              <a:t> hay </a:t>
            </a:r>
            <a:r>
              <a:rPr lang="en-US" sz="800" b="1" dirty="0" err="1" smtClean="0"/>
              <a:t>ko</a:t>
            </a:r>
            <a:endParaRPr lang="en-US" sz="800" b="1" dirty="0"/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xmlns="" id="{3EFF6DCD-1338-4F78-A66C-A63F0B563F38}"/>
              </a:ext>
            </a:extLst>
          </p:cNvPr>
          <p:cNvSpPr/>
          <p:nvPr/>
        </p:nvSpPr>
        <p:spPr>
          <a:xfrm>
            <a:off x="4010381" y="1787762"/>
            <a:ext cx="1559312" cy="595086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Vật</a:t>
            </a:r>
            <a:r>
              <a:rPr lang="en-US" sz="800" b="1" dirty="0"/>
              <a:t> </a:t>
            </a:r>
            <a:r>
              <a:rPr lang="en-US" sz="800" b="1" dirty="0" err="1" smtClean="0"/>
              <a:t>cản</a:t>
            </a:r>
            <a:r>
              <a:rPr lang="en-US" sz="800" b="1" dirty="0"/>
              <a:t> </a:t>
            </a:r>
            <a:r>
              <a:rPr lang="en-US" sz="800" b="1" dirty="0" err="1" smtClean="0"/>
              <a:t>gần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trái</a:t>
            </a:r>
            <a:r>
              <a:rPr lang="en-US" sz="800" b="1" dirty="0" smtClean="0"/>
              <a:t> hay </a:t>
            </a:r>
            <a:r>
              <a:rPr lang="en-US" sz="800" b="1" dirty="0" err="1" smtClean="0"/>
              <a:t>phải</a:t>
            </a:r>
            <a:endParaRPr lang="en-US" sz="8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5C03E3C-8B13-49E2-88CA-E186570E26D0}"/>
              </a:ext>
            </a:extLst>
          </p:cNvPr>
          <p:cNvSpPr/>
          <p:nvPr/>
        </p:nvSpPr>
        <p:spPr>
          <a:xfrm>
            <a:off x="2530617" y="2732446"/>
            <a:ext cx="950503" cy="446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Quay </a:t>
            </a:r>
            <a:r>
              <a:rPr lang="en-US" sz="1000" b="1" dirty="0" err="1"/>
              <a:t>phải</a:t>
            </a:r>
            <a:endParaRPr lang="en-US" sz="10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A4352BC9-0720-4C40-BA10-F147304C39FD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4790265" y="569782"/>
            <a:ext cx="9683" cy="30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xmlns="" id="{9ACBB976-558D-4D22-ABC0-E129BCD613E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5400000">
            <a:off x="4633292" y="1630789"/>
            <a:ext cx="313718" cy="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DE317414-E868-441E-AEC1-54DBB3E38D55}"/>
              </a:ext>
            </a:extLst>
          </p:cNvPr>
          <p:cNvSpPr/>
          <p:nvPr/>
        </p:nvSpPr>
        <p:spPr>
          <a:xfrm>
            <a:off x="6077693" y="2670048"/>
            <a:ext cx="1052987" cy="446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Quay </a:t>
            </a:r>
            <a:r>
              <a:rPr lang="en-US" sz="1200" b="1" dirty="0" err="1"/>
              <a:t>trái</a:t>
            </a:r>
            <a:endParaRPr lang="en-US" sz="1200" b="1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E4CAB8DA-C446-4180-B536-8EBF8AD24ED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17579" y="1176501"/>
            <a:ext cx="2099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xmlns="" id="{FFB13BDB-711B-4EF6-9916-9E38633DB539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1085860" y="1915871"/>
            <a:ext cx="3616459" cy="21377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AAB427E2-B676-401F-BC9A-CCEFBEDAB4A6}"/>
              </a:ext>
            </a:extLst>
          </p:cNvPr>
          <p:cNvCxnSpPr>
            <a:cxnSpLocks/>
          </p:cNvCxnSpPr>
          <p:nvPr/>
        </p:nvCxnSpPr>
        <p:spPr>
          <a:xfrm>
            <a:off x="1815314" y="4779727"/>
            <a:ext cx="2984634" cy="14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xmlns="" id="{5A7C4637-8A35-431E-832F-A753E80126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87645" y="1170230"/>
            <a:ext cx="2929329" cy="2551216"/>
          </a:xfrm>
          <a:prstGeom prst="bentConnector3">
            <a:avLst>
              <a:gd name="adj1" fmla="val 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xmlns="" id="{8AEDB504-CAE4-4C34-8ACC-6957B275C38D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989729" y="2085305"/>
            <a:ext cx="1020653" cy="647140"/>
          </a:xfrm>
          <a:prstGeom prst="bentConnector3">
            <a:avLst>
              <a:gd name="adj1" fmla="val 100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xmlns="" id="{A4186A26-7B3F-4F5D-8835-6C146013C961}"/>
              </a:ext>
            </a:extLst>
          </p:cNvPr>
          <p:cNvCxnSpPr>
            <a:cxnSpLocks/>
            <a:stCxn id="19" idx="3"/>
            <a:endCxn id="75" idx="0"/>
          </p:cNvCxnSpPr>
          <p:nvPr/>
        </p:nvCxnSpPr>
        <p:spPr>
          <a:xfrm>
            <a:off x="5569693" y="2085305"/>
            <a:ext cx="1034494" cy="584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6F2BFC00-0EFC-4682-ACEE-0F2228471250}"/>
              </a:ext>
            </a:extLst>
          </p:cNvPr>
          <p:cNvSpPr txBox="1"/>
          <p:nvPr/>
        </p:nvSpPr>
        <p:spPr>
          <a:xfrm>
            <a:off x="2968544" y="1787762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trái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3CB0B915-2192-4AA0-8D94-859DEE256891}"/>
              </a:ext>
            </a:extLst>
          </p:cNvPr>
          <p:cNvSpPr txBox="1"/>
          <p:nvPr/>
        </p:nvSpPr>
        <p:spPr>
          <a:xfrm>
            <a:off x="5882658" y="1750970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phải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FEE54A91-AB66-42FD-93FF-3CE4BF0AC280}"/>
              </a:ext>
            </a:extLst>
          </p:cNvPr>
          <p:cNvSpPr txBox="1"/>
          <p:nvPr/>
        </p:nvSpPr>
        <p:spPr>
          <a:xfrm>
            <a:off x="4818326" y="145690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Có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CBA704DD-76DF-4F14-97C4-45C62393FA9E}"/>
              </a:ext>
            </a:extLst>
          </p:cNvPr>
          <p:cNvSpPr txBox="1"/>
          <p:nvPr/>
        </p:nvSpPr>
        <p:spPr>
          <a:xfrm>
            <a:off x="6164098" y="870372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Không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6B889CC3-2256-40AB-A261-014AB1852F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3629089" y="2555537"/>
            <a:ext cx="547638" cy="1794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0629A9E-A5DF-4F77-BE8C-587FE57F6334}"/>
              </a:ext>
            </a:extLst>
          </p:cNvPr>
          <p:cNvCxnSpPr>
            <a:stCxn id="75" idx="2"/>
          </p:cNvCxnSpPr>
          <p:nvPr/>
        </p:nvCxnSpPr>
        <p:spPr>
          <a:xfrm flipH="1">
            <a:off x="6604186" y="3116360"/>
            <a:ext cx="1" cy="61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CD5BE501-CCA8-45CD-BB10-858CAD59A07B}"/>
              </a:ext>
            </a:extLst>
          </p:cNvPr>
          <p:cNvSpPr/>
          <p:nvPr/>
        </p:nvSpPr>
        <p:spPr>
          <a:xfrm>
            <a:off x="7277528" y="2159692"/>
            <a:ext cx="1052987" cy="446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Đi</a:t>
            </a:r>
            <a:r>
              <a:rPr lang="en-US" sz="1200" b="1" dirty="0"/>
              <a:t> </a:t>
            </a:r>
            <a:r>
              <a:rPr lang="en-US" sz="1200" b="1" dirty="0" err="1"/>
              <a:t>thẳng</a:t>
            </a:r>
            <a:endParaRPr lang="en-US" sz="1200" b="1" dirty="0"/>
          </a:p>
        </p:txBody>
      </p:sp>
      <p:cxnSp>
        <p:nvCxnSpPr>
          <p:cNvPr id="20" name="Straight Connector 19"/>
          <p:cNvCxnSpPr>
            <a:stCxn id="19" idx="2"/>
          </p:cNvCxnSpPr>
          <p:nvPr/>
        </p:nvCxnSpPr>
        <p:spPr>
          <a:xfrm>
            <a:off x="4790037" y="2382848"/>
            <a:ext cx="0" cy="2426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55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8D1FE4-3A36-4ECF-97CA-FA9B698C2376}"/>
              </a:ext>
            </a:extLst>
          </p:cNvPr>
          <p:cNvSpPr txBox="1"/>
          <p:nvPr/>
        </p:nvSpPr>
        <p:spPr>
          <a:xfrm>
            <a:off x="1806767" y="1949986"/>
            <a:ext cx="4902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hare Tech" panose="020B0604020202020204" charset="0"/>
              </a:rPr>
              <a:t>CẢM ƠN MỌI NGƯỜI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58691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BD05A5-E3B5-4BD5-BB0B-A947E3C0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21" y="1737065"/>
            <a:ext cx="5524979" cy="3406435"/>
          </a:xfrm>
          <a:prstGeom prst="snip2DiagRect">
            <a:avLst/>
          </a:prstGeom>
        </p:spPr>
      </p:pic>
      <p:sp>
        <p:nvSpPr>
          <p:cNvPr id="47" name="Google Shape;285;p31">
            <a:extLst>
              <a:ext uri="{FF2B5EF4-FFF2-40B4-BE49-F238E27FC236}">
                <a16:creationId xmlns:a16="http://schemas.microsoft.com/office/drawing/2014/main" xmlns="" id="{C7F79FE6-43C1-4AC3-BE83-976AEBE4E0C4}"/>
              </a:ext>
            </a:extLst>
          </p:cNvPr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86;p31">
            <a:extLst>
              <a:ext uri="{FF2B5EF4-FFF2-40B4-BE49-F238E27FC236}">
                <a16:creationId xmlns:a16="http://schemas.microsoft.com/office/drawing/2014/main" xmlns="" id="{2E1FABE5-B110-4A06-8449-6FF57A9E7893}"/>
              </a:ext>
            </a:extLst>
          </p:cNvPr>
          <p:cNvSpPr/>
          <p:nvPr/>
        </p:nvSpPr>
        <p:spPr>
          <a:xfrm>
            <a:off x="748375" y="23379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87;p31">
            <a:extLst>
              <a:ext uri="{FF2B5EF4-FFF2-40B4-BE49-F238E27FC236}">
                <a16:creationId xmlns:a16="http://schemas.microsoft.com/office/drawing/2014/main" xmlns="" id="{A34647AF-CCA7-4459-B987-2B9FBF4196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4350" y="196350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RoboCar</a:t>
            </a:r>
          </a:p>
        </p:txBody>
      </p:sp>
      <p:sp>
        <p:nvSpPr>
          <p:cNvPr id="50" name="Google Shape;288;p31">
            <a:extLst>
              <a:ext uri="{FF2B5EF4-FFF2-40B4-BE49-F238E27FC236}">
                <a16:creationId xmlns:a16="http://schemas.microsoft.com/office/drawing/2014/main" xmlns="" id="{59E2979E-78DA-4AB7-BA3D-0B47200AAD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9775" y="2307213"/>
            <a:ext cx="38523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Share Tech" panose="020B0604020202020204" charset="0"/>
              </a:rPr>
              <a:t>Lynx</a:t>
            </a:r>
            <a:endParaRPr sz="2000" b="1" dirty="0">
              <a:solidFill>
                <a:schemeClr val="tx1"/>
              </a:solidFill>
              <a:latin typeface="Share Tech" panose="020B0604020202020204" charset="0"/>
            </a:endParaRPr>
          </a:p>
        </p:txBody>
      </p:sp>
      <p:grpSp>
        <p:nvGrpSpPr>
          <p:cNvPr id="51" name="Google Shape;289;p31">
            <a:extLst>
              <a:ext uri="{FF2B5EF4-FFF2-40B4-BE49-F238E27FC236}">
                <a16:creationId xmlns:a16="http://schemas.microsoft.com/office/drawing/2014/main" xmlns="" id="{A71F5858-473B-4ED2-B10E-E2146D2D6C6C}"/>
              </a:ext>
            </a:extLst>
          </p:cNvPr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xmlns="" id="{2B9B18E7-99F9-4A8E-833C-53D78D26722D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xmlns="" id="{6A55331E-2AAB-4D50-9A02-27966A250649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xmlns="" id="{BB15D96B-9129-4A59-8E8A-1F90D454EB0E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93;p31">
            <a:extLst>
              <a:ext uri="{FF2B5EF4-FFF2-40B4-BE49-F238E27FC236}">
                <a16:creationId xmlns:a16="http://schemas.microsoft.com/office/drawing/2014/main" xmlns="" id="{8F05CF7F-27FA-4AB6-92EF-9911E46ACC88}"/>
              </a:ext>
            </a:extLst>
          </p:cNvPr>
          <p:cNvGrpSpPr/>
          <p:nvPr/>
        </p:nvGrpSpPr>
        <p:grpSpPr>
          <a:xfrm flipH="1">
            <a:off x="5249200" y="3311600"/>
            <a:ext cx="3971000" cy="1636900"/>
            <a:chOff x="-790200" y="-1262950"/>
            <a:chExt cx="3971000" cy="1636900"/>
          </a:xfrm>
        </p:grpSpPr>
        <p:cxnSp>
          <p:nvCxnSpPr>
            <p:cNvPr id="56" name="Google Shape;294;p31">
              <a:extLst>
                <a:ext uri="{FF2B5EF4-FFF2-40B4-BE49-F238E27FC236}">
                  <a16:creationId xmlns:a16="http://schemas.microsoft.com/office/drawing/2014/main" xmlns="" id="{27B88D0D-627D-4927-9175-7C6F1C74853D}"/>
                </a:ext>
              </a:extLst>
            </p:cNvPr>
            <p:cNvCxnSpPr/>
            <p:nvPr/>
          </p:nvCxnSpPr>
          <p:spPr>
            <a:xfrm>
              <a:off x="-790200" y="-1262950"/>
              <a:ext cx="1633200" cy="1633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295;p31">
              <a:extLst>
                <a:ext uri="{FF2B5EF4-FFF2-40B4-BE49-F238E27FC236}">
                  <a16:creationId xmlns:a16="http://schemas.microsoft.com/office/drawing/2014/main" xmlns="" id="{166C2F21-AD08-4D05-9EE8-79461A508410}"/>
                </a:ext>
              </a:extLst>
            </p:cNvPr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8" name="Google Shape;296;p31">
            <a:extLst>
              <a:ext uri="{FF2B5EF4-FFF2-40B4-BE49-F238E27FC236}">
                <a16:creationId xmlns:a16="http://schemas.microsoft.com/office/drawing/2014/main" xmlns="" id="{02BA5EE6-D06E-4395-840D-5D7C32FCC312}"/>
              </a:ext>
            </a:extLst>
          </p:cNvPr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59" name="Google Shape;297;p31">
              <a:extLst>
                <a:ext uri="{FF2B5EF4-FFF2-40B4-BE49-F238E27FC236}">
                  <a16:creationId xmlns:a16="http://schemas.microsoft.com/office/drawing/2014/main" xmlns="" id="{A19D03C2-1DAA-4469-B0AC-AF016F179E6E}"/>
                </a:ext>
              </a:extLst>
            </p:cNvPr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0" name="Google Shape;298;p31">
              <a:extLst>
                <a:ext uri="{FF2B5EF4-FFF2-40B4-BE49-F238E27FC236}">
                  <a16:creationId xmlns:a16="http://schemas.microsoft.com/office/drawing/2014/main" xmlns="" id="{F6A19EE6-89E4-4AD2-9D77-9B85871508A8}"/>
                </a:ext>
              </a:extLst>
            </p:cNvPr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1" name="Google Shape;299;p31">
              <a:extLst>
                <a:ext uri="{FF2B5EF4-FFF2-40B4-BE49-F238E27FC236}">
                  <a16:creationId xmlns:a16="http://schemas.microsoft.com/office/drawing/2014/main" xmlns="" id="{CDB429D9-1DD8-4931-861B-B4A2EB9AFFF4}"/>
                </a:ext>
              </a:extLst>
            </p:cNvPr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2" name="Google Shape;300;p31">
            <a:extLst>
              <a:ext uri="{FF2B5EF4-FFF2-40B4-BE49-F238E27FC236}">
                <a16:creationId xmlns:a16="http://schemas.microsoft.com/office/drawing/2014/main" xmlns="" id="{F178E943-68F1-4D93-8422-E60FB9D82C5E}"/>
              </a:ext>
            </a:extLst>
          </p:cNvPr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63" name="Google Shape;301;p31">
              <a:extLst>
                <a:ext uri="{FF2B5EF4-FFF2-40B4-BE49-F238E27FC236}">
                  <a16:creationId xmlns:a16="http://schemas.microsoft.com/office/drawing/2014/main" xmlns="" id="{B6E642A5-5009-4631-9125-6BA1172C2926}"/>
                </a:ext>
              </a:extLst>
            </p:cNvPr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302;p31">
              <a:extLst>
                <a:ext uri="{FF2B5EF4-FFF2-40B4-BE49-F238E27FC236}">
                  <a16:creationId xmlns:a16="http://schemas.microsoft.com/office/drawing/2014/main" xmlns="" id="{1BBE5B58-DF70-47BF-AD61-7DCB815001FF}"/>
                </a:ext>
              </a:extLst>
            </p:cNvPr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5" name="Google Shape;303;p31">
              <a:extLst>
                <a:ext uri="{FF2B5EF4-FFF2-40B4-BE49-F238E27FC236}">
                  <a16:creationId xmlns:a16="http://schemas.microsoft.com/office/drawing/2014/main" xmlns="" id="{7B39EBD5-8395-404B-8A46-E8781FBD3BE0}"/>
                </a:ext>
              </a:extLst>
            </p:cNvPr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/>
          <p:nvPr/>
        </p:nvSpPr>
        <p:spPr>
          <a:xfrm>
            <a:off x="249527" y="1156174"/>
            <a:ext cx="8370900" cy="3603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836" name="Google Shape;836;p53"/>
          <p:cNvSpPr txBox="1">
            <a:spLocks noGrp="1"/>
          </p:cNvSpPr>
          <p:nvPr>
            <p:ph type="subTitle" idx="1"/>
          </p:nvPr>
        </p:nvSpPr>
        <p:spPr>
          <a:xfrm>
            <a:off x="719186" y="2033004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NGUYỄN MINH DIỆN</a:t>
            </a:r>
            <a:endParaRPr dirty="0"/>
          </a:p>
        </p:txBody>
      </p:sp>
      <p:sp>
        <p:nvSpPr>
          <p:cNvPr id="838" name="Google Shape;838;p53"/>
          <p:cNvSpPr txBox="1">
            <a:spLocks noGrp="1"/>
          </p:cNvSpPr>
          <p:nvPr>
            <p:ph type="subTitle" idx="3"/>
          </p:nvPr>
        </p:nvSpPr>
        <p:spPr>
          <a:xfrm>
            <a:off x="3243673" y="1990092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ĐẶNG NGỌC THƯ</a:t>
            </a:r>
            <a:endParaRPr dirty="0"/>
          </a:p>
        </p:txBody>
      </p:sp>
      <p:sp>
        <p:nvSpPr>
          <p:cNvPr id="840" name="Google Shape;840;p53"/>
          <p:cNvSpPr txBox="1">
            <a:spLocks noGrp="1"/>
          </p:cNvSpPr>
          <p:nvPr>
            <p:ph type="subTitle" idx="5"/>
          </p:nvPr>
        </p:nvSpPr>
        <p:spPr>
          <a:xfrm>
            <a:off x="5778743" y="198066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NGUYỄN BẢO TÍN</a:t>
            </a:r>
            <a:endParaRPr dirty="0"/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7"/>
          </p:nvPr>
        </p:nvSpPr>
        <p:spPr>
          <a:xfrm>
            <a:off x="713400" y="3350604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PHAN THÀNH NHÂN</a:t>
            </a:r>
            <a:endParaRPr dirty="0"/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9"/>
          </p:nvPr>
        </p:nvSpPr>
        <p:spPr>
          <a:xfrm>
            <a:off x="3209103" y="3318211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ĐÀO ĐỨC TRƯỞNG</a:t>
            </a:r>
            <a:endParaRPr dirty="0"/>
          </a:p>
        </p:txBody>
      </p:sp>
      <p:sp>
        <p:nvSpPr>
          <p:cNvPr id="846" name="Google Shape;846;p53"/>
          <p:cNvSpPr txBox="1">
            <a:spLocks noGrp="1"/>
          </p:cNvSpPr>
          <p:nvPr>
            <p:ph type="subTitle" idx="14"/>
          </p:nvPr>
        </p:nvSpPr>
        <p:spPr>
          <a:xfrm>
            <a:off x="5744173" y="3309786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ĐÀO THỊ ANH NGUYÊN</a:t>
            </a:r>
            <a:endParaRPr dirty="0"/>
          </a:p>
        </p:txBody>
      </p:sp>
      <p:grpSp>
        <p:nvGrpSpPr>
          <p:cNvPr id="880" name="Google Shape;880;p53"/>
          <p:cNvGrpSpPr/>
          <p:nvPr/>
        </p:nvGrpSpPr>
        <p:grpSpPr>
          <a:xfrm flipH="1">
            <a:off x="3609950" y="-36375"/>
            <a:ext cx="5583400" cy="797700"/>
            <a:chOff x="49000" y="-423750"/>
            <a:chExt cx="5583400" cy="797700"/>
          </a:xfrm>
        </p:grpSpPr>
        <p:cxnSp>
          <p:nvCxnSpPr>
            <p:cNvPr id="881" name="Google Shape;881;p53"/>
            <p:cNvCxnSpPr/>
            <p:nvPr/>
          </p:nvCxnSpPr>
          <p:spPr>
            <a:xfrm>
              <a:off x="49000" y="-423750"/>
              <a:ext cx="794100" cy="794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53"/>
            <p:cNvCxnSpPr/>
            <p:nvPr/>
          </p:nvCxnSpPr>
          <p:spPr>
            <a:xfrm>
              <a:off x="839600" y="373950"/>
              <a:ext cx="4792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883" name="Google Shape;883;p53"/>
          <p:cNvCxnSpPr/>
          <p:nvPr/>
        </p:nvCxnSpPr>
        <p:spPr>
          <a:xfrm>
            <a:off x="-19050" y="256500"/>
            <a:ext cx="226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xmlns="" id="{C98C88E8-D214-490E-A29C-76EE716C0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3"/>
          <a:stretch/>
        </p:blipFill>
        <p:spPr bwMode="auto">
          <a:xfrm>
            <a:off x="1530085" y="1217143"/>
            <a:ext cx="655500" cy="675753"/>
          </a:xfrm>
          <a:prstGeom prst="snip2Diag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842;p53">
            <a:extLst>
              <a:ext uri="{FF2B5EF4-FFF2-40B4-BE49-F238E27FC236}">
                <a16:creationId xmlns:a16="http://schemas.microsoft.com/office/drawing/2014/main" xmlns="" id="{2C4AA1F3-5924-4D16-96CF-2ED9A0F9691E}"/>
              </a:ext>
            </a:extLst>
          </p:cNvPr>
          <p:cNvSpPr txBox="1">
            <a:spLocks/>
          </p:cNvSpPr>
          <p:nvPr/>
        </p:nvSpPr>
        <p:spPr>
          <a:xfrm>
            <a:off x="733047" y="4522609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NGUYỄN VĂN NGHĨA</a:t>
            </a:r>
          </a:p>
        </p:txBody>
      </p:sp>
      <p:sp>
        <p:nvSpPr>
          <p:cNvPr id="48" name="Google Shape;844;p53">
            <a:extLst>
              <a:ext uri="{FF2B5EF4-FFF2-40B4-BE49-F238E27FC236}">
                <a16:creationId xmlns:a16="http://schemas.microsoft.com/office/drawing/2014/main" xmlns="" id="{6171EE2F-0A91-45A5-940E-52A039D0BC27}"/>
              </a:ext>
            </a:extLst>
          </p:cNvPr>
          <p:cNvSpPr txBox="1">
            <a:spLocks/>
          </p:cNvSpPr>
          <p:nvPr/>
        </p:nvSpPr>
        <p:spPr>
          <a:xfrm>
            <a:off x="3228750" y="4490216"/>
            <a:ext cx="23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HUỲNH TẤN THÀNH</a:t>
            </a:r>
            <a:endParaRPr lang="vi-VN" dirty="0"/>
          </a:p>
        </p:txBody>
      </p:sp>
      <p:sp>
        <p:nvSpPr>
          <p:cNvPr id="49" name="Google Shape;846;p53">
            <a:extLst>
              <a:ext uri="{FF2B5EF4-FFF2-40B4-BE49-F238E27FC236}">
                <a16:creationId xmlns:a16="http://schemas.microsoft.com/office/drawing/2014/main" xmlns="" id="{E4B3F9CB-479B-4690-AFBD-921EEF2C1666}"/>
              </a:ext>
            </a:extLst>
          </p:cNvPr>
          <p:cNvSpPr txBox="1">
            <a:spLocks/>
          </p:cNvSpPr>
          <p:nvPr/>
        </p:nvSpPr>
        <p:spPr>
          <a:xfrm>
            <a:off x="5763820" y="4481791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DƯƠNG HỮU THÁI</a:t>
            </a:r>
          </a:p>
        </p:txBody>
      </p:sp>
      <p:sp>
        <p:nvSpPr>
          <p:cNvPr id="50" name="Google Shape;851;p53">
            <a:extLst>
              <a:ext uri="{FF2B5EF4-FFF2-40B4-BE49-F238E27FC236}">
                <a16:creationId xmlns:a16="http://schemas.microsoft.com/office/drawing/2014/main" xmlns="" id="{23D002A3-8298-4413-A645-600A1A341447}"/>
              </a:ext>
            </a:extLst>
          </p:cNvPr>
          <p:cNvSpPr/>
          <p:nvPr/>
        </p:nvSpPr>
        <p:spPr>
          <a:xfrm>
            <a:off x="1572152" y="3822179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B0C0CA-CBCA-44D2-B590-2BE7538D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10" y="1119455"/>
            <a:ext cx="910822" cy="93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-6030" r="-4294" b="-5840"/>
          <a:stretch/>
        </p:blipFill>
        <p:spPr>
          <a:xfrm>
            <a:off x="4052805" y="2514895"/>
            <a:ext cx="667477" cy="690898"/>
          </a:xfrm>
          <a:prstGeom prst="snip2DiagRect">
            <a:avLst>
              <a:gd name="adj1" fmla="val 0"/>
              <a:gd name="adj2" fmla="val 17615"/>
            </a:avLst>
          </a:prstGeom>
          <a:solidFill>
            <a:srgbClr val="FFFFFF">
              <a:shade val="85000"/>
            </a:srgbClr>
          </a:solidFill>
          <a:ln w="57150" cap="sq">
            <a:solidFill>
              <a:schemeClr val="accent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625C8A-3DB6-0BE2-FEDE-6E3D2D12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477" y="2590253"/>
            <a:ext cx="655500" cy="546662"/>
          </a:xfrm>
          <a:prstGeom prst="snip2Diag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21970B-EC0C-850C-DD2C-667D2FC2E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375" y="2505470"/>
            <a:ext cx="614660" cy="692988"/>
          </a:xfrm>
          <a:prstGeom prst="snip2Diag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681FC9-F8BE-A067-651C-0D19214C0E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640"/>
          <a:stretch/>
        </p:blipFill>
        <p:spPr>
          <a:xfrm>
            <a:off x="4052805" y="3779545"/>
            <a:ext cx="671979" cy="651841"/>
          </a:xfrm>
          <a:prstGeom prst="snip2Diag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xmlns="" id="{AA773DAF-D1F4-97C7-E9A5-BD69937AB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t="10374" r="5906" b="14607"/>
          <a:stretch/>
        </p:blipFill>
        <p:spPr bwMode="auto">
          <a:xfrm>
            <a:off x="6695375" y="1230935"/>
            <a:ext cx="655500" cy="647668"/>
          </a:xfrm>
          <a:prstGeom prst="snip2Diag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0F59ED-DC68-47A4-1686-D367DF46A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9762" y="3651124"/>
            <a:ext cx="681114" cy="706530"/>
          </a:xfrm>
          <a:prstGeom prst="snip2Diag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4986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3"/>
          <p:cNvGrpSpPr/>
          <p:nvPr/>
        </p:nvGrpSpPr>
        <p:grpSpPr>
          <a:xfrm>
            <a:off x="5097489" y="1817502"/>
            <a:ext cx="1663918" cy="1008855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1491250" y="1817527"/>
            <a:ext cx="1663918" cy="1008855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1408507" y="2802785"/>
            <a:ext cx="3903903" cy="992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dirty="0"/>
              <a:t>XE DIEU KHIEN</a:t>
            </a:r>
            <a:endParaRPr sz="3000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1623349" y="1769903"/>
            <a:ext cx="1019156" cy="1191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5229025" y="1769878"/>
            <a:ext cx="1019156" cy="1191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6"/>
          </p:nvPr>
        </p:nvSpPr>
        <p:spPr>
          <a:xfrm>
            <a:off x="5013903" y="2802785"/>
            <a:ext cx="3903903" cy="992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dirty="0"/>
              <a:t>XE TU HANH</a:t>
            </a:r>
            <a:endParaRPr sz="3000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xmlns="" id="{F757F421-84AE-40AF-8D40-BE71BB2F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00" y="341085"/>
            <a:ext cx="3345997" cy="4461329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59;p34">
            <a:extLst>
              <a:ext uri="{FF2B5EF4-FFF2-40B4-BE49-F238E27FC236}">
                <a16:creationId xmlns:a16="http://schemas.microsoft.com/office/drawing/2014/main" xmlns="" id="{6DE35B71-75F1-4504-8DF6-EA1AF00BE67D}"/>
              </a:ext>
            </a:extLst>
          </p:cNvPr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0;p34">
            <a:extLst>
              <a:ext uri="{FF2B5EF4-FFF2-40B4-BE49-F238E27FC236}">
                <a16:creationId xmlns:a16="http://schemas.microsoft.com/office/drawing/2014/main" xmlns="" id="{CF2F84C7-FF4B-4304-84E9-516078A20B00}"/>
              </a:ext>
            </a:extLst>
          </p:cNvPr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1;p34">
            <a:extLst>
              <a:ext uri="{FF2B5EF4-FFF2-40B4-BE49-F238E27FC236}">
                <a16:creationId xmlns:a16="http://schemas.microsoft.com/office/drawing/2014/main" xmlns="" id="{ABD8D9C8-A0A5-4FC3-BD7A-D69BB25E7C3F}"/>
              </a:ext>
            </a:extLst>
          </p:cNvPr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2;p34">
            <a:extLst>
              <a:ext uri="{FF2B5EF4-FFF2-40B4-BE49-F238E27FC236}">
                <a16:creationId xmlns:a16="http://schemas.microsoft.com/office/drawing/2014/main" xmlns="" id="{38D0972D-DE6E-42DF-8D7E-D2FCCD542607}"/>
              </a:ext>
            </a:extLst>
          </p:cNvPr>
          <p:cNvSpPr txBox="1">
            <a:spLocks/>
          </p:cNvSpPr>
          <p:nvPr/>
        </p:nvSpPr>
        <p:spPr>
          <a:xfrm>
            <a:off x="713400" y="2848038"/>
            <a:ext cx="449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/>
              <a:t>XE DIEU KHIEN</a:t>
            </a:r>
            <a:endParaRPr lang="en-US" dirty="0"/>
          </a:p>
        </p:txBody>
      </p:sp>
      <p:sp>
        <p:nvSpPr>
          <p:cNvPr id="31" name="Google Shape;363;p34">
            <a:extLst>
              <a:ext uri="{FF2B5EF4-FFF2-40B4-BE49-F238E27FC236}">
                <a16:creationId xmlns:a16="http://schemas.microsoft.com/office/drawing/2014/main" xmlns="" id="{1D9A3E6F-01F2-40A9-9CF1-D61D0A256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2" name="Google Shape;366;p34">
            <a:extLst>
              <a:ext uri="{FF2B5EF4-FFF2-40B4-BE49-F238E27FC236}">
                <a16:creationId xmlns:a16="http://schemas.microsoft.com/office/drawing/2014/main" xmlns="" id="{4253ADAA-9330-4311-8638-87A9ED9DAAD1}"/>
              </a:ext>
            </a:extLst>
          </p:cNvPr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3" name="Google Shape;367;p34">
              <a:extLst>
                <a:ext uri="{FF2B5EF4-FFF2-40B4-BE49-F238E27FC236}">
                  <a16:creationId xmlns:a16="http://schemas.microsoft.com/office/drawing/2014/main" xmlns="" id="{65FD3B86-BD4E-4644-8544-A590842B4B2B}"/>
                </a:ext>
              </a:extLst>
            </p:cNvPr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68;p34">
              <a:extLst>
                <a:ext uri="{FF2B5EF4-FFF2-40B4-BE49-F238E27FC236}">
                  <a16:creationId xmlns:a16="http://schemas.microsoft.com/office/drawing/2014/main" xmlns="" id="{1F882599-C115-4320-97AC-0B425B2F2E5D}"/>
                </a:ext>
              </a:extLst>
            </p:cNvPr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5" name="Google Shape;369;p34">
            <a:extLst>
              <a:ext uri="{FF2B5EF4-FFF2-40B4-BE49-F238E27FC236}">
                <a16:creationId xmlns:a16="http://schemas.microsoft.com/office/drawing/2014/main" xmlns="" id="{C2C49B78-7536-48C9-830C-E208B63B5B38}"/>
              </a:ext>
            </a:extLst>
          </p:cNvPr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70;p34">
            <a:extLst>
              <a:ext uri="{FF2B5EF4-FFF2-40B4-BE49-F238E27FC236}">
                <a16:creationId xmlns:a16="http://schemas.microsoft.com/office/drawing/2014/main" xmlns="" id="{04EAAB8F-CC43-4E07-8FB9-96488D3714B4}"/>
              </a:ext>
            </a:extLst>
          </p:cNvPr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" name="Google Shape;371;p34">
              <a:extLst>
                <a:ext uri="{FF2B5EF4-FFF2-40B4-BE49-F238E27FC236}">
                  <a16:creationId xmlns:a16="http://schemas.microsoft.com/office/drawing/2014/main" xmlns="" id="{7881E7D0-6E56-4042-9095-5E46176E5E96}"/>
                </a:ext>
              </a:extLst>
            </p:cNvPr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72;p34">
              <a:extLst>
                <a:ext uri="{FF2B5EF4-FFF2-40B4-BE49-F238E27FC236}">
                  <a16:creationId xmlns:a16="http://schemas.microsoft.com/office/drawing/2014/main" xmlns="" id="{ACB2678D-10F8-48FD-B1B0-2EEBF08996D9}"/>
                </a:ext>
              </a:extLst>
            </p:cNvPr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" name="Google Shape;373;p34">
            <a:extLst>
              <a:ext uri="{FF2B5EF4-FFF2-40B4-BE49-F238E27FC236}">
                <a16:creationId xmlns:a16="http://schemas.microsoft.com/office/drawing/2014/main" xmlns="" id="{7D111339-F2BE-4904-9C2C-41BC6A2FF8A3}"/>
              </a:ext>
            </a:extLst>
          </p:cNvPr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40" name="Google Shape;374;p34">
              <a:extLst>
                <a:ext uri="{FF2B5EF4-FFF2-40B4-BE49-F238E27FC236}">
                  <a16:creationId xmlns:a16="http://schemas.microsoft.com/office/drawing/2014/main" xmlns="" id="{9552E9CD-2F19-4A09-A563-5996B83E1097}"/>
                </a:ext>
              </a:extLst>
            </p:cNvPr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" name="Google Shape;375;p34">
              <a:extLst>
                <a:ext uri="{FF2B5EF4-FFF2-40B4-BE49-F238E27FC236}">
                  <a16:creationId xmlns:a16="http://schemas.microsoft.com/office/drawing/2014/main" xmlns="" id="{6512F385-A92F-49E7-9F7D-1E04E56EB290}"/>
                </a:ext>
              </a:extLst>
            </p:cNvPr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2" name="Google Shape;376;p34">
              <a:extLst>
                <a:ext uri="{FF2B5EF4-FFF2-40B4-BE49-F238E27FC236}">
                  <a16:creationId xmlns:a16="http://schemas.microsoft.com/office/drawing/2014/main" xmlns="" id="{16970368-FDC7-424D-9CD3-48916F7AB434}"/>
                </a:ext>
              </a:extLst>
            </p:cNvPr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/>
          <p:nvPr/>
        </p:nvSpPr>
        <p:spPr>
          <a:xfrm>
            <a:off x="425400" y="1572807"/>
            <a:ext cx="8370900" cy="3603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CÁC LINH KIỆN</a:t>
            </a:r>
            <a:endParaRPr dirty="0"/>
          </a:p>
        </p:txBody>
      </p:sp>
      <p:sp>
        <p:nvSpPr>
          <p:cNvPr id="836" name="Google Shape;836;p53"/>
          <p:cNvSpPr txBox="1">
            <a:spLocks noGrp="1"/>
          </p:cNvSpPr>
          <p:nvPr>
            <p:ph type="subTitle" idx="1"/>
          </p:nvPr>
        </p:nvSpPr>
        <p:spPr>
          <a:xfrm>
            <a:off x="719186" y="2033004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838" name="Google Shape;838;p53"/>
          <p:cNvSpPr txBox="1">
            <a:spLocks noGrp="1"/>
          </p:cNvSpPr>
          <p:nvPr>
            <p:ph type="subTitle" idx="3"/>
          </p:nvPr>
        </p:nvSpPr>
        <p:spPr>
          <a:xfrm>
            <a:off x="3243673" y="1990092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BLUETOOTH HC05</a:t>
            </a:r>
            <a:endParaRPr dirty="0"/>
          </a:p>
        </p:txBody>
      </p:sp>
      <p:sp>
        <p:nvSpPr>
          <p:cNvPr id="840" name="Google Shape;840;p53"/>
          <p:cNvSpPr txBox="1">
            <a:spLocks noGrp="1"/>
          </p:cNvSpPr>
          <p:nvPr>
            <p:ph type="subTitle" idx="5"/>
          </p:nvPr>
        </p:nvSpPr>
        <p:spPr>
          <a:xfrm>
            <a:off x="5778743" y="198066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KHUNG XE</a:t>
            </a:r>
            <a:endParaRPr dirty="0"/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7"/>
          </p:nvPr>
        </p:nvSpPr>
        <p:spPr>
          <a:xfrm>
            <a:off x="798098" y="319986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ĐỘNG CƠ GIẢM TỐC V1</a:t>
            </a:r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9"/>
          </p:nvPr>
        </p:nvSpPr>
        <p:spPr>
          <a:xfrm>
            <a:off x="3243673" y="3191372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CÁNH TAY ROBOT</a:t>
            </a:r>
            <a:endParaRPr dirty="0"/>
          </a:p>
        </p:txBody>
      </p:sp>
      <p:sp>
        <p:nvSpPr>
          <p:cNvPr id="846" name="Google Shape;846;p53"/>
          <p:cNvSpPr txBox="1">
            <a:spLocks noGrp="1"/>
          </p:cNvSpPr>
          <p:nvPr>
            <p:ph type="subTitle" idx="14"/>
          </p:nvPr>
        </p:nvSpPr>
        <p:spPr>
          <a:xfrm>
            <a:off x="5778743" y="318294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PIN18650 3.7V</a:t>
            </a:r>
            <a:endParaRPr dirty="0"/>
          </a:p>
        </p:txBody>
      </p:sp>
      <p:sp>
        <p:nvSpPr>
          <p:cNvPr id="848" name="Google Shape;848;p53"/>
          <p:cNvSpPr/>
          <p:nvPr/>
        </p:nvSpPr>
        <p:spPr>
          <a:xfrm>
            <a:off x="1587075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3"/>
          <p:cNvSpPr/>
          <p:nvPr/>
        </p:nvSpPr>
        <p:spPr>
          <a:xfrm>
            <a:off x="4122150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3"/>
          <p:cNvSpPr/>
          <p:nvPr/>
        </p:nvSpPr>
        <p:spPr>
          <a:xfrm>
            <a:off x="6657225" y="128866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3"/>
          <p:cNvSpPr/>
          <p:nvPr/>
        </p:nvSpPr>
        <p:spPr>
          <a:xfrm>
            <a:off x="1587075" y="251187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3"/>
          <p:cNvSpPr/>
          <p:nvPr/>
        </p:nvSpPr>
        <p:spPr>
          <a:xfrm>
            <a:off x="4122150" y="251187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3"/>
          <p:cNvSpPr/>
          <p:nvPr/>
        </p:nvSpPr>
        <p:spPr>
          <a:xfrm>
            <a:off x="6657225" y="2490942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53"/>
          <p:cNvGrpSpPr/>
          <p:nvPr/>
        </p:nvGrpSpPr>
        <p:grpSpPr>
          <a:xfrm>
            <a:off x="1789191" y="1419700"/>
            <a:ext cx="251283" cy="353579"/>
            <a:chOff x="530125" y="1106825"/>
            <a:chExt cx="270575" cy="380725"/>
          </a:xfrm>
        </p:grpSpPr>
        <p:sp>
          <p:nvSpPr>
            <p:cNvPr id="855" name="Google Shape;855;p53"/>
            <p:cNvSpPr/>
            <p:nvPr/>
          </p:nvSpPr>
          <p:spPr>
            <a:xfrm>
              <a:off x="530125" y="1106825"/>
              <a:ext cx="270575" cy="303925"/>
            </a:xfrm>
            <a:custGeom>
              <a:avLst/>
              <a:gdLst/>
              <a:ahLst/>
              <a:cxnLst/>
              <a:rect l="l" t="t" r="r" b="b"/>
              <a:pathLst>
                <a:path w="10823" h="12157" extrusionOk="0">
                  <a:moveTo>
                    <a:pt x="7013" y="4179"/>
                  </a:moveTo>
                  <a:lnTo>
                    <a:pt x="5477" y="5786"/>
                  </a:lnTo>
                  <a:lnTo>
                    <a:pt x="7406" y="5786"/>
                  </a:lnTo>
                  <a:lnTo>
                    <a:pt x="4382" y="8823"/>
                  </a:lnTo>
                  <a:lnTo>
                    <a:pt x="5346" y="6691"/>
                  </a:lnTo>
                  <a:lnTo>
                    <a:pt x="3441" y="6691"/>
                  </a:lnTo>
                  <a:lnTo>
                    <a:pt x="5346" y="4179"/>
                  </a:lnTo>
                  <a:close/>
                  <a:moveTo>
                    <a:pt x="5405" y="0"/>
                  </a:moveTo>
                  <a:cubicBezTo>
                    <a:pt x="2417" y="0"/>
                    <a:pt x="0" y="2429"/>
                    <a:pt x="0" y="5417"/>
                  </a:cubicBezTo>
                  <a:cubicBezTo>
                    <a:pt x="0" y="6775"/>
                    <a:pt x="512" y="8025"/>
                    <a:pt x="1334" y="8977"/>
                  </a:cubicBezTo>
                  <a:cubicBezTo>
                    <a:pt x="1334" y="8977"/>
                    <a:pt x="2596" y="10466"/>
                    <a:pt x="3012" y="12156"/>
                  </a:cubicBezTo>
                  <a:lnTo>
                    <a:pt x="7822" y="12156"/>
                  </a:lnTo>
                  <a:cubicBezTo>
                    <a:pt x="8251" y="10442"/>
                    <a:pt x="9501" y="8977"/>
                    <a:pt x="9501" y="8977"/>
                  </a:cubicBezTo>
                  <a:cubicBezTo>
                    <a:pt x="10335" y="8025"/>
                    <a:pt x="10823" y="6775"/>
                    <a:pt x="10823" y="5417"/>
                  </a:cubicBezTo>
                  <a:cubicBezTo>
                    <a:pt x="10823" y="2417"/>
                    <a:pt x="8394" y="0"/>
                    <a:pt x="5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589650" y="1423525"/>
              <a:ext cx="150325" cy="24425"/>
            </a:xfrm>
            <a:custGeom>
              <a:avLst/>
              <a:gdLst/>
              <a:ahLst/>
              <a:cxnLst/>
              <a:rect l="l" t="t" r="r" b="b"/>
              <a:pathLst>
                <a:path w="6013" h="977" extrusionOk="0">
                  <a:moveTo>
                    <a:pt x="500" y="0"/>
                  </a:moveTo>
                  <a:cubicBezTo>
                    <a:pt x="227" y="0"/>
                    <a:pt x="0" y="215"/>
                    <a:pt x="0" y="488"/>
                  </a:cubicBezTo>
                  <a:cubicBezTo>
                    <a:pt x="0" y="750"/>
                    <a:pt x="227" y="977"/>
                    <a:pt x="500" y="977"/>
                  </a:cubicBezTo>
                  <a:lnTo>
                    <a:pt x="5513" y="977"/>
                  </a:lnTo>
                  <a:cubicBezTo>
                    <a:pt x="5775" y="977"/>
                    <a:pt x="6001" y="750"/>
                    <a:pt x="6001" y="488"/>
                  </a:cubicBezTo>
                  <a:cubicBezTo>
                    <a:pt x="6013" y="215"/>
                    <a:pt x="5799" y="0"/>
                    <a:pt x="5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589650" y="1462800"/>
              <a:ext cx="150325" cy="24750"/>
            </a:xfrm>
            <a:custGeom>
              <a:avLst/>
              <a:gdLst/>
              <a:ahLst/>
              <a:cxnLst/>
              <a:rect l="l" t="t" r="r" b="b"/>
              <a:pathLst>
                <a:path w="6013" h="990" extrusionOk="0"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89"/>
                    <a:pt x="500" y="989"/>
                  </a:cubicBezTo>
                  <a:lnTo>
                    <a:pt x="5513" y="989"/>
                  </a:lnTo>
                  <a:cubicBezTo>
                    <a:pt x="5775" y="989"/>
                    <a:pt x="6001" y="763"/>
                    <a:pt x="6001" y="489"/>
                  </a:cubicBezTo>
                  <a:cubicBezTo>
                    <a:pt x="6013" y="227"/>
                    <a:pt x="5799" y="1"/>
                    <a:pt x="5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53"/>
          <p:cNvGrpSpPr/>
          <p:nvPr/>
        </p:nvGrpSpPr>
        <p:grpSpPr>
          <a:xfrm>
            <a:off x="4286321" y="1405869"/>
            <a:ext cx="327158" cy="381188"/>
            <a:chOff x="1524875" y="1069600"/>
            <a:chExt cx="373000" cy="434600"/>
          </a:xfrm>
        </p:grpSpPr>
        <p:sp>
          <p:nvSpPr>
            <p:cNvPr id="859" name="Google Shape;859;p53"/>
            <p:cNvSpPr/>
            <p:nvPr/>
          </p:nvSpPr>
          <p:spPr>
            <a:xfrm>
              <a:off x="1681450" y="1069600"/>
              <a:ext cx="56875" cy="163750"/>
            </a:xfrm>
            <a:custGeom>
              <a:avLst/>
              <a:gdLst/>
              <a:ahLst/>
              <a:cxnLst/>
              <a:rect l="l" t="t" r="r" b="b"/>
              <a:pathLst>
                <a:path w="2275" h="6550" extrusionOk="0">
                  <a:moveTo>
                    <a:pt x="1132" y="1"/>
                  </a:moveTo>
                  <a:cubicBezTo>
                    <a:pt x="1132" y="1"/>
                    <a:pt x="0" y="1918"/>
                    <a:pt x="0" y="3739"/>
                  </a:cubicBezTo>
                  <a:cubicBezTo>
                    <a:pt x="0" y="4918"/>
                    <a:pt x="227" y="5966"/>
                    <a:pt x="548" y="6549"/>
                  </a:cubicBezTo>
                  <a:cubicBezTo>
                    <a:pt x="739" y="6490"/>
                    <a:pt x="965" y="6454"/>
                    <a:pt x="1191" y="6454"/>
                  </a:cubicBezTo>
                  <a:cubicBezTo>
                    <a:pt x="1382" y="6454"/>
                    <a:pt x="1560" y="6478"/>
                    <a:pt x="1739" y="6513"/>
                  </a:cubicBezTo>
                  <a:cubicBezTo>
                    <a:pt x="2072" y="5942"/>
                    <a:pt x="2275" y="4906"/>
                    <a:pt x="2275" y="3739"/>
                  </a:cubicBezTo>
                  <a:cubicBezTo>
                    <a:pt x="2275" y="1918"/>
                    <a:pt x="1132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1524875" y="1300000"/>
              <a:ext cx="140525" cy="93775"/>
            </a:xfrm>
            <a:custGeom>
              <a:avLst/>
              <a:gdLst/>
              <a:ahLst/>
              <a:cxnLst/>
              <a:rect l="l" t="t" r="r" b="b"/>
              <a:pathLst>
                <a:path w="5621" h="3751" extrusionOk="0">
                  <a:moveTo>
                    <a:pt x="4966" y="0"/>
                  </a:moveTo>
                  <a:cubicBezTo>
                    <a:pt x="4347" y="95"/>
                    <a:pt x="3513" y="393"/>
                    <a:pt x="2656" y="893"/>
                  </a:cubicBezTo>
                  <a:cubicBezTo>
                    <a:pt x="1096" y="1798"/>
                    <a:pt x="1" y="3751"/>
                    <a:pt x="1" y="3751"/>
                  </a:cubicBezTo>
                  <a:cubicBezTo>
                    <a:pt x="1" y="3751"/>
                    <a:pt x="6" y="3751"/>
                    <a:pt x="17" y="3751"/>
                  </a:cubicBezTo>
                  <a:cubicBezTo>
                    <a:pt x="222" y="3751"/>
                    <a:pt x="2306" y="3729"/>
                    <a:pt x="3811" y="2870"/>
                  </a:cubicBezTo>
                  <a:cubicBezTo>
                    <a:pt x="4561" y="2417"/>
                    <a:pt x="5204" y="1905"/>
                    <a:pt x="5620" y="1441"/>
                  </a:cubicBezTo>
                  <a:cubicBezTo>
                    <a:pt x="5263" y="1048"/>
                    <a:pt x="5025" y="548"/>
                    <a:pt x="4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1758550" y="1298800"/>
              <a:ext cx="139325" cy="93500"/>
            </a:xfrm>
            <a:custGeom>
              <a:avLst/>
              <a:gdLst/>
              <a:ahLst/>
              <a:cxnLst/>
              <a:rect l="l" t="t" r="r" b="b"/>
              <a:pathLst>
                <a:path w="5573" h="3740" extrusionOk="0">
                  <a:moveTo>
                    <a:pt x="619" y="1"/>
                  </a:moveTo>
                  <a:cubicBezTo>
                    <a:pt x="595" y="560"/>
                    <a:pt x="357" y="1072"/>
                    <a:pt x="0" y="1465"/>
                  </a:cubicBezTo>
                  <a:cubicBezTo>
                    <a:pt x="393" y="1929"/>
                    <a:pt x="1024" y="2418"/>
                    <a:pt x="1786" y="2858"/>
                  </a:cubicBezTo>
                  <a:cubicBezTo>
                    <a:pt x="3268" y="3718"/>
                    <a:pt x="5351" y="3739"/>
                    <a:pt x="5556" y="3739"/>
                  </a:cubicBezTo>
                  <a:cubicBezTo>
                    <a:pt x="5567" y="3739"/>
                    <a:pt x="5572" y="3739"/>
                    <a:pt x="5572" y="3739"/>
                  </a:cubicBezTo>
                  <a:cubicBezTo>
                    <a:pt x="5572" y="3739"/>
                    <a:pt x="4477" y="1786"/>
                    <a:pt x="2929" y="894"/>
                  </a:cubicBezTo>
                  <a:cubicBezTo>
                    <a:pt x="2084" y="417"/>
                    <a:pt x="1262" y="96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1681750" y="1263975"/>
              <a:ext cx="58950" cy="58950"/>
            </a:xfrm>
            <a:custGeom>
              <a:avLst/>
              <a:gdLst/>
              <a:ahLst/>
              <a:cxnLst/>
              <a:rect l="l" t="t" r="r" b="b"/>
              <a:pathLst>
                <a:path w="2358" h="2358" extrusionOk="0">
                  <a:moveTo>
                    <a:pt x="1179" y="1"/>
                  </a:moveTo>
                  <a:cubicBezTo>
                    <a:pt x="524" y="1"/>
                    <a:pt x="0" y="524"/>
                    <a:pt x="0" y="1179"/>
                  </a:cubicBezTo>
                  <a:cubicBezTo>
                    <a:pt x="0" y="1834"/>
                    <a:pt x="536" y="2358"/>
                    <a:pt x="1179" y="2358"/>
                  </a:cubicBezTo>
                  <a:cubicBezTo>
                    <a:pt x="1834" y="2358"/>
                    <a:pt x="2358" y="1822"/>
                    <a:pt x="2358" y="1179"/>
                  </a:cubicBezTo>
                  <a:cubicBezTo>
                    <a:pt x="2358" y="524"/>
                    <a:pt x="1834" y="12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1669250" y="1251475"/>
              <a:ext cx="83950" cy="84250"/>
            </a:xfrm>
            <a:custGeom>
              <a:avLst/>
              <a:gdLst/>
              <a:ahLst/>
              <a:cxnLst/>
              <a:rect l="l" t="t" r="r" b="b"/>
              <a:pathLst>
                <a:path w="3358" h="3370" extrusionOk="0">
                  <a:moveTo>
                    <a:pt x="1679" y="0"/>
                  </a:moveTo>
                  <a:cubicBezTo>
                    <a:pt x="750" y="0"/>
                    <a:pt x="0" y="751"/>
                    <a:pt x="0" y="1679"/>
                  </a:cubicBezTo>
                  <a:cubicBezTo>
                    <a:pt x="0" y="2608"/>
                    <a:pt x="750" y="3370"/>
                    <a:pt x="1679" y="3370"/>
                  </a:cubicBezTo>
                  <a:cubicBezTo>
                    <a:pt x="2596" y="3370"/>
                    <a:pt x="3358" y="2608"/>
                    <a:pt x="3358" y="1679"/>
                  </a:cubicBezTo>
                  <a:cubicBezTo>
                    <a:pt x="3358" y="751"/>
                    <a:pt x="2620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1680250" y="1354475"/>
              <a:ext cx="63725" cy="149725"/>
            </a:xfrm>
            <a:custGeom>
              <a:avLst/>
              <a:gdLst/>
              <a:ahLst/>
              <a:cxnLst/>
              <a:rect l="l" t="t" r="r" b="b"/>
              <a:pathLst>
                <a:path w="2549" h="5989" extrusionOk="0">
                  <a:moveTo>
                    <a:pt x="763" y="0"/>
                  </a:moveTo>
                  <a:lnTo>
                    <a:pt x="1" y="5989"/>
                  </a:lnTo>
                  <a:lnTo>
                    <a:pt x="2549" y="5989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53"/>
          <p:cNvGrpSpPr/>
          <p:nvPr/>
        </p:nvGrpSpPr>
        <p:grpSpPr>
          <a:xfrm>
            <a:off x="6821400" y="2631142"/>
            <a:ext cx="327150" cy="335200"/>
            <a:chOff x="2605975" y="1704800"/>
            <a:chExt cx="327150" cy="335200"/>
          </a:xfrm>
        </p:grpSpPr>
        <p:sp>
          <p:nvSpPr>
            <p:cNvPr id="866" name="Google Shape;866;p53"/>
            <p:cNvSpPr/>
            <p:nvPr/>
          </p:nvSpPr>
          <p:spPr>
            <a:xfrm>
              <a:off x="2638700" y="1704800"/>
              <a:ext cx="261375" cy="283700"/>
            </a:xfrm>
            <a:custGeom>
              <a:avLst/>
              <a:gdLst/>
              <a:ahLst/>
              <a:cxnLst/>
              <a:rect l="l" t="t" r="r" b="b"/>
              <a:pathLst>
                <a:path w="10455" h="11348" extrusionOk="0">
                  <a:moveTo>
                    <a:pt x="7657" y="1346"/>
                  </a:moveTo>
                  <a:cubicBezTo>
                    <a:pt x="8454" y="1346"/>
                    <a:pt x="9109" y="2001"/>
                    <a:pt x="9109" y="2811"/>
                  </a:cubicBezTo>
                  <a:lnTo>
                    <a:pt x="9109" y="6978"/>
                  </a:lnTo>
                  <a:cubicBezTo>
                    <a:pt x="9109" y="7573"/>
                    <a:pt x="8621" y="8061"/>
                    <a:pt x="8026" y="8061"/>
                  </a:cubicBezTo>
                  <a:lnTo>
                    <a:pt x="2251" y="8061"/>
                  </a:lnTo>
                  <a:cubicBezTo>
                    <a:pt x="1656" y="8061"/>
                    <a:pt x="1168" y="7573"/>
                    <a:pt x="1168" y="6978"/>
                  </a:cubicBezTo>
                  <a:lnTo>
                    <a:pt x="1168" y="2811"/>
                  </a:lnTo>
                  <a:cubicBezTo>
                    <a:pt x="1168" y="2001"/>
                    <a:pt x="1823" y="1346"/>
                    <a:pt x="2620" y="1346"/>
                  </a:cubicBezTo>
                  <a:close/>
                  <a:moveTo>
                    <a:pt x="1906" y="1"/>
                  </a:moveTo>
                  <a:cubicBezTo>
                    <a:pt x="846" y="1"/>
                    <a:pt x="1" y="858"/>
                    <a:pt x="1" y="1918"/>
                  </a:cubicBezTo>
                  <a:lnTo>
                    <a:pt x="1" y="11347"/>
                  </a:lnTo>
                  <a:lnTo>
                    <a:pt x="10455" y="11347"/>
                  </a:lnTo>
                  <a:lnTo>
                    <a:pt x="10455" y="1918"/>
                  </a:lnTo>
                  <a:cubicBezTo>
                    <a:pt x="10455" y="858"/>
                    <a:pt x="9585" y="1"/>
                    <a:pt x="8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2605975" y="2002750"/>
              <a:ext cx="327150" cy="37250"/>
            </a:xfrm>
            <a:custGeom>
              <a:avLst/>
              <a:gdLst/>
              <a:ahLst/>
              <a:cxnLst/>
              <a:rect l="l" t="t" r="r" b="b"/>
              <a:pathLst>
                <a:path w="13086" h="1490" extrusionOk="0">
                  <a:moveTo>
                    <a:pt x="750" y="1"/>
                  </a:moveTo>
                  <a:cubicBezTo>
                    <a:pt x="346" y="1"/>
                    <a:pt x="0" y="322"/>
                    <a:pt x="0" y="739"/>
                  </a:cubicBezTo>
                  <a:cubicBezTo>
                    <a:pt x="0" y="1144"/>
                    <a:pt x="334" y="1489"/>
                    <a:pt x="750" y="1489"/>
                  </a:cubicBezTo>
                  <a:lnTo>
                    <a:pt x="12335" y="1489"/>
                  </a:lnTo>
                  <a:cubicBezTo>
                    <a:pt x="12740" y="1489"/>
                    <a:pt x="13085" y="1156"/>
                    <a:pt x="13085" y="739"/>
                  </a:cubicBezTo>
                  <a:cubicBezTo>
                    <a:pt x="13073" y="346"/>
                    <a:pt x="12740" y="1"/>
                    <a:pt x="12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2699725" y="1789050"/>
              <a:ext cx="110150" cy="69975"/>
            </a:xfrm>
            <a:custGeom>
              <a:avLst/>
              <a:gdLst/>
              <a:ahLst/>
              <a:cxnLst/>
              <a:rect l="l" t="t" r="r" b="b"/>
              <a:pathLst>
                <a:path w="4406" h="2799" extrusionOk="0">
                  <a:moveTo>
                    <a:pt x="1" y="0"/>
                  </a:moveTo>
                  <a:lnTo>
                    <a:pt x="1" y="2798"/>
                  </a:lnTo>
                  <a:lnTo>
                    <a:pt x="4406" y="2798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2819975" y="1813750"/>
              <a:ext cx="19075" cy="22650"/>
            </a:xfrm>
            <a:custGeom>
              <a:avLst/>
              <a:gdLst/>
              <a:ahLst/>
              <a:cxnLst/>
              <a:rect l="l" t="t" r="r" b="b"/>
              <a:pathLst>
                <a:path w="763" h="906" extrusionOk="0">
                  <a:moveTo>
                    <a:pt x="1" y="0"/>
                  </a:moveTo>
                  <a:lnTo>
                    <a:pt x="1" y="905"/>
                  </a:lnTo>
                  <a:lnTo>
                    <a:pt x="763" y="90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53"/>
          <p:cNvSpPr/>
          <p:nvPr/>
        </p:nvSpPr>
        <p:spPr>
          <a:xfrm>
            <a:off x="4269063" y="2621955"/>
            <a:ext cx="361675" cy="353575"/>
          </a:xfrm>
          <a:custGeom>
            <a:avLst/>
            <a:gdLst/>
            <a:ahLst/>
            <a:cxnLst/>
            <a:rect l="l" t="t" r="r" b="b"/>
            <a:pathLst>
              <a:path w="14467" h="14143" extrusionOk="0">
                <a:moveTo>
                  <a:pt x="10963" y="1"/>
                </a:moveTo>
                <a:cubicBezTo>
                  <a:pt x="10488" y="1"/>
                  <a:pt x="10032" y="170"/>
                  <a:pt x="9692" y="516"/>
                </a:cubicBezTo>
                <a:lnTo>
                  <a:pt x="8466" y="1730"/>
                </a:lnTo>
                <a:cubicBezTo>
                  <a:pt x="7775" y="2433"/>
                  <a:pt x="7597" y="3802"/>
                  <a:pt x="8252" y="4659"/>
                </a:cubicBezTo>
                <a:lnTo>
                  <a:pt x="4823" y="8088"/>
                </a:lnTo>
                <a:cubicBezTo>
                  <a:pt x="4458" y="7805"/>
                  <a:pt x="4001" y="7676"/>
                  <a:pt x="3542" y="7676"/>
                </a:cubicBezTo>
                <a:cubicBezTo>
                  <a:pt x="2921" y="7676"/>
                  <a:pt x="2297" y="7911"/>
                  <a:pt x="1894" y="8314"/>
                </a:cubicBezTo>
                <a:lnTo>
                  <a:pt x="667" y="9529"/>
                </a:lnTo>
                <a:cubicBezTo>
                  <a:pt x="1" y="10196"/>
                  <a:pt x="1" y="11315"/>
                  <a:pt x="632" y="12136"/>
                </a:cubicBezTo>
                <a:lnTo>
                  <a:pt x="2561" y="10196"/>
                </a:lnTo>
                <a:cubicBezTo>
                  <a:pt x="2719" y="10038"/>
                  <a:pt x="2933" y="9961"/>
                  <a:pt x="3159" y="9961"/>
                </a:cubicBezTo>
                <a:cubicBezTo>
                  <a:pt x="3445" y="9961"/>
                  <a:pt x="3750" y="10082"/>
                  <a:pt x="3989" y="10315"/>
                </a:cubicBezTo>
                <a:cubicBezTo>
                  <a:pt x="4418" y="10755"/>
                  <a:pt x="4477" y="11386"/>
                  <a:pt x="4108" y="11743"/>
                </a:cubicBezTo>
                <a:lnTo>
                  <a:pt x="2180" y="13684"/>
                </a:lnTo>
                <a:cubicBezTo>
                  <a:pt x="2577" y="13988"/>
                  <a:pt x="3049" y="14143"/>
                  <a:pt x="3505" y="14143"/>
                </a:cubicBezTo>
                <a:cubicBezTo>
                  <a:pt x="3979" y="14143"/>
                  <a:pt x="4436" y="13976"/>
                  <a:pt x="4775" y="13636"/>
                </a:cubicBezTo>
                <a:lnTo>
                  <a:pt x="6001" y="12422"/>
                </a:lnTo>
                <a:cubicBezTo>
                  <a:pt x="6704" y="11720"/>
                  <a:pt x="6882" y="10350"/>
                  <a:pt x="6228" y="9481"/>
                </a:cubicBezTo>
                <a:lnTo>
                  <a:pt x="9645" y="6064"/>
                </a:lnTo>
                <a:cubicBezTo>
                  <a:pt x="10016" y="6340"/>
                  <a:pt x="10474" y="6464"/>
                  <a:pt x="10930" y="6464"/>
                </a:cubicBezTo>
                <a:cubicBezTo>
                  <a:pt x="11557" y="6464"/>
                  <a:pt x="12181" y="6231"/>
                  <a:pt x="12574" y="5838"/>
                </a:cubicBezTo>
                <a:lnTo>
                  <a:pt x="13800" y="4623"/>
                </a:lnTo>
                <a:cubicBezTo>
                  <a:pt x="14467" y="3945"/>
                  <a:pt x="14467" y="2838"/>
                  <a:pt x="13848" y="2016"/>
                </a:cubicBezTo>
                <a:lnTo>
                  <a:pt x="13848" y="2016"/>
                </a:lnTo>
                <a:lnTo>
                  <a:pt x="11907" y="3945"/>
                </a:lnTo>
                <a:cubicBezTo>
                  <a:pt x="11749" y="4103"/>
                  <a:pt x="11535" y="4179"/>
                  <a:pt x="11308" y="4179"/>
                </a:cubicBezTo>
                <a:cubicBezTo>
                  <a:pt x="11023" y="4179"/>
                  <a:pt x="10717" y="4058"/>
                  <a:pt x="10478" y="3826"/>
                </a:cubicBezTo>
                <a:cubicBezTo>
                  <a:pt x="10050" y="3397"/>
                  <a:pt x="9990" y="2754"/>
                  <a:pt x="10359" y="2397"/>
                </a:cubicBezTo>
                <a:lnTo>
                  <a:pt x="12300" y="468"/>
                </a:lnTo>
                <a:cubicBezTo>
                  <a:pt x="11897" y="158"/>
                  <a:pt x="11421" y="1"/>
                  <a:pt x="109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53"/>
          <p:cNvGrpSpPr/>
          <p:nvPr/>
        </p:nvGrpSpPr>
        <p:grpSpPr>
          <a:xfrm>
            <a:off x="1751258" y="2655176"/>
            <a:ext cx="327133" cy="328995"/>
            <a:chOff x="476250" y="1705700"/>
            <a:chExt cx="369100" cy="371200"/>
          </a:xfrm>
        </p:grpSpPr>
        <p:sp>
          <p:nvSpPr>
            <p:cNvPr id="872" name="Google Shape;872;p53"/>
            <p:cNvSpPr/>
            <p:nvPr/>
          </p:nvSpPr>
          <p:spPr>
            <a:xfrm>
              <a:off x="476250" y="1761650"/>
              <a:ext cx="369100" cy="315250"/>
            </a:xfrm>
            <a:custGeom>
              <a:avLst/>
              <a:gdLst/>
              <a:ahLst/>
              <a:cxnLst/>
              <a:rect l="l" t="t" r="r" b="b"/>
              <a:pathLst>
                <a:path w="14764" h="12610" extrusionOk="0">
                  <a:moveTo>
                    <a:pt x="2560" y="6930"/>
                  </a:moveTo>
                  <a:lnTo>
                    <a:pt x="4298" y="7109"/>
                  </a:lnTo>
                  <a:cubicBezTo>
                    <a:pt x="4977" y="7192"/>
                    <a:pt x="5525" y="7704"/>
                    <a:pt x="5608" y="8383"/>
                  </a:cubicBezTo>
                  <a:lnTo>
                    <a:pt x="5870" y="10109"/>
                  </a:lnTo>
                  <a:cubicBezTo>
                    <a:pt x="4322" y="9633"/>
                    <a:pt x="3096" y="8454"/>
                    <a:pt x="2560" y="6930"/>
                  </a:cubicBezTo>
                  <a:close/>
                  <a:moveTo>
                    <a:pt x="12204" y="6930"/>
                  </a:moveTo>
                  <a:lnTo>
                    <a:pt x="12204" y="6930"/>
                  </a:lnTo>
                  <a:cubicBezTo>
                    <a:pt x="11668" y="8454"/>
                    <a:pt x="10442" y="9633"/>
                    <a:pt x="8906" y="10109"/>
                  </a:cubicBezTo>
                  <a:lnTo>
                    <a:pt x="9156" y="8383"/>
                  </a:lnTo>
                  <a:cubicBezTo>
                    <a:pt x="9239" y="7704"/>
                    <a:pt x="9799" y="7192"/>
                    <a:pt x="10466" y="7109"/>
                  </a:cubicBezTo>
                  <a:lnTo>
                    <a:pt x="12204" y="6930"/>
                  </a:lnTo>
                  <a:close/>
                  <a:moveTo>
                    <a:pt x="12609" y="1"/>
                  </a:moveTo>
                  <a:lnTo>
                    <a:pt x="11430" y="2072"/>
                  </a:lnTo>
                  <a:cubicBezTo>
                    <a:pt x="11811" y="2572"/>
                    <a:pt x="12109" y="3144"/>
                    <a:pt x="12299" y="3763"/>
                  </a:cubicBezTo>
                  <a:cubicBezTo>
                    <a:pt x="10674" y="3412"/>
                    <a:pt x="9025" y="3236"/>
                    <a:pt x="7377" y="3236"/>
                  </a:cubicBezTo>
                  <a:cubicBezTo>
                    <a:pt x="5730" y="3236"/>
                    <a:pt x="4084" y="3412"/>
                    <a:pt x="2465" y="3763"/>
                  </a:cubicBezTo>
                  <a:cubicBezTo>
                    <a:pt x="2631" y="3215"/>
                    <a:pt x="2869" y="2703"/>
                    <a:pt x="3203" y="2263"/>
                  </a:cubicBezTo>
                  <a:lnTo>
                    <a:pt x="2012" y="156"/>
                  </a:lnTo>
                  <a:cubicBezTo>
                    <a:pt x="762" y="1489"/>
                    <a:pt x="0" y="3251"/>
                    <a:pt x="0" y="5228"/>
                  </a:cubicBezTo>
                  <a:cubicBezTo>
                    <a:pt x="0" y="9299"/>
                    <a:pt x="3310" y="12609"/>
                    <a:pt x="7382" y="12609"/>
                  </a:cubicBezTo>
                  <a:cubicBezTo>
                    <a:pt x="11466" y="12609"/>
                    <a:pt x="14764" y="9299"/>
                    <a:pt x="14764" y="5228"/>
                  </a:cubicBezTo>
                  <a:cubicBezTo>
                    <a:pt x="14764" y="3180"/>
                    <a:pt x="13930" y="1334"/>
                    <a:pt x="12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639950" y="1788750"/>
              <a:ext cx="36925" cy="36025"/>
            </a:xfrm>
            <a:custGeom>
              <a:avLst/>
              <a:gdLst/>
              <a:ahLst/>
              <a:cxnLst/>
              <a:rect l="l" t="t" r="r" b="b"/>
              <a:pathLst>
                <a:path w="1477" h="1441" extrusionOk="0">
                  <a:moveTo>
                    <a:pt x="727" y="0"/>
                  </a:moveTo>
                  <a:cubicBezTo>
                    <a:pt x="167" y="0"/>
                    <a:pt x="0" y="429"/>
                    <a:pt x="0" y="762"/>
                  </a:cubicBezTo>
                  <a:cubicBezTo>
                    <a:pt x="18" y="1215"/>
                    <a:pt x="375" y="1441"/>
                    <a:pt x="733" y="1441"/>
                  </a:cubicBezTo>
                  <a:cubicBezTo>
                    <a:pt x="1090" y="1441"/>
                    <a:pt x="1447" y="1215"/>
                    <a:pt x="1465" y="762"/>
                  </a:cubicBezTo>
                  <a:cubicBezTo>
                    <a:pt x="1477" y="417"/>
                    <a:pt x="1298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596500" y="1749450"/>
              <a:ext cx="123550" cy="46650"/>
            </a:xfrm>
            <a:custGeom>
              <a:avLst/>
              <a:gdLst/>
              <a:ahLst/>
              <a:cxnLst/>
              <a:rect l="l" t="t" r="r" b="b"/>
              <a:pathLst>
                <a:path w="4942" h="1866" extrusionOk="0">
                  <a:moveTo>
                    <a:pt x="2465" y="1"/>
                  </a:moveTo>
                  <a:cubicBezTo>
                    <a:pt x="1536" y="1"/>
                    <a:pt x="679" y="429"/>
                    <a:pt x="131" y="1096"/>
                  </a:cubicBezTo>
                  <a:cubicBezTo>
                    <a:pt x="0" y="1263"/>
                    <a:pt x="0" y="1501"/>
                    <a:pt x="131" y="1667"/>
                  </a:cubicBezTo>
                  <a:lnTo>
                    <a:pt x="143" y="1691"/>
                  </a:lnTo>
                  <a:cubicBezTo>
                    <a:pt x="232" y="1804"/>
                    <a:pt x="363" y="1861"/>
                    <a:pt x="496" y="1861"/>
                  </a:cubicBezTo>
                  <a:cubicBezTo>
                    <a:pt x="628" y="1861"/>
                    <a:pt x="762" y="1804"/>
                    <a:pt x="857" y="1691"/>
                  </a:cubicBezTo>
                  <a:cubicBezTo>
                    <a:pt x="1250" y="1251"/>
                    <a:pt x="1810" y="953"/>
                    <a:pt x="2453" y="953"/>
                  </a:cubicBezTo>
                  <a:cubicBezTo>
                    <a:pt x="3108" y="953"/>
                    <a:pt x="3691" y="1227"/>
                    <a:pt x="4072" y="1691"/>
                  </a:cubicBezTo>
                  <a:cubicBezTo>
                    <a:pt x="4175" y="1806"/>
                    <a:pt x="4311" y="1865"/>
                    <a:pt x="4443" y="1865"/>
                  </a:cubicBezTo>
                  <a:cubicBezTo>
                    <a:pt x="4572" y="1865"/>
                    <a:pt x="4698" y="1809"/>
                    <a:pt x="4786" y="1691"/>
                  </a:cubicBezTo>
                  <a:lnTo>
                    <a:pt x="4810" y="1667"/>
                  </a:lnTo>
                  <a:cubicBezTo>
                    <a:pt x="4941" y="1501"/>
                    <a:pt x="4941" y="1263"/>
                    <a:pt x="4810" y="1096"/>
                  </a:cubicBezTo>
                  <a:cubicBezTo>
                    <a:pt x="4251" y="429"/>
                    <a:pt x="3405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568800" y="1705700"/>
              <a:ext cx="179525" cy="54875"/>
            </a:xfrm>
            <a:custGeom>
              <a:avLst/>
              <a:gdLst/>
              <a:ahLst/>
              <a:cxnLst/>
              <a:rect l="l" t="t" r="r" b="b"/>
              <a:pathLst>
                <a:path w="7181" h="2195" extrusionOk="0">
                  <a:moveTo>
                    <a:pt x="3597" y="0"/>
                  </a:moveTo>
                  <a:cubicBezTo>
                    <a:pt x="2251" y="0"/>
                    <a:pt x="1049" y="560"/>
                    <a:pt x="168" y="1453"/>
                  </a:cubicBezTo>
                  <a:cubicBezTo>
                    <a:pt x="1" y="1608"/>
                    <a:pt x="1" y="1870"/>
                    <a:pt x="144" y="2024"/>
                  </a:cubicBezTo>
                  <a:cubicBezTo>
                    <a:pt x="226" y="2138"/>
                    <a:pt x="354" y="2195"/>
                    <a:pt x="486" y="2195"/>
                  </a:cubicBezTo>
                  <a:cubicBezTo>
                    <a:pt x="602" y="2195"/>
                    <a:pt x="721" y="2150"/>
                    <a:pt x="810" y="2060"/>
                  </a:cubicBezTo>
                  <a:cubicBezTo>
                    <a:pt x="1513" y="1334"/>
                    <a:pt x="2489" y="881"/>
                    <a:pt x="3597" y="881"/>
                  </a:cubicBezTo>
                  <a:cubicBezTo>
                    <a:pt x="4680" y="881"/>
                    <a:pt x="5656" y="1334"/>
                    <a:pt x="6371" y="2060"/>
                  </a:cubicBezTo>
                  <a:cubicBezTo>
                    <a:pt x="6455" y="2150"/>
                    <a:pt x="6570" y="2195"/>
                    <a:pt x="6687" y="2195"/>
                  </a:cubicBezTo>
                  <a:cubicBezTo>
                    <a:pt x="6818" y="2195"/>
                    <a:pt x="6949" y="2138"/>
                    <a:pt x="7037" y="2024"/>
                  </a:cubicBezTo>
                  <a:cubicBezTo>
                    <a:pt x="7180" y="1846"/>
                    <a:pt x="7180" y="1608"/>
                    <a:pt x="7014" y="1453"/>
                  </a:cubicBezTo>
                  <a:cubicBezTo>
                    <a:pt x="6144" y="560"/>
                    <a:pt x="4930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53"/>
          <p:cNvGrpSpPr/>
          <p:nvPr/>
        </p:nvGrpSpPr>
        <p:grpSpPr>
          <a:xfrm>
            <a:off x="6821366" y="1432877"/>
            <a:ext cx="327172" cy="327172"/>
            <a:chOff x="2567275" y="1092525"/>
            <a:chExt cx="395900" cy="395900"/>
          </a:xfrm>
        </p:grpSpPr>
        <p:sp>
          <p:nvSpPr>
            <p:cNvPr id="877" name="Google Shape;877;p53"/>
            <p:cNvSpPr/>
            <p:nvPr/>
          </p:nvSpPr>
          <p:spPr>
            <a:xfrm>
              <a:off x="2647050" y="1174250"/>
              <a:ext cx="183675" cy="193625"/>
            </a:xfrm>
            <a:custGeom>
              <a:avLst/>
              <a:gdLst/>
              <a:ahLst/>
              <a:cxnLst/>
              <a:rect l="l" t="t" r="r" b="b"/>
              <a:pathLst>
                <a:path w="7347" h="7745" extrusionOk="0">
                  <a:moveTo>
                    <a:pt x="4444" y="0"/>
                  </a:moveTo>
                  <a:cubicBezTo>
                    <a:pt x="3560" y="0"/>
                    <a:pt x="2655" y="275"/>
                    <a:pt x="1917" y="815"/>
                  </a:cubicBezTo>
                  <a:cubicBezTo>
                    <a:pt x="869" y="1542"/>
                    <a:pt x="191" y="2780"/>
                    <a:pt x="96" y="4101"/>
                  </a:cubicBezTo>
                  <a:cubicBezTo>
                    <a:pt x="0" y="5411"/>
                    <a:pt x="536" y="6792"/>
                    <a:pt x="1524" y="7745"/>
                  </a:cubicBezTo>
                  <a:lnTo>
                    <a:pt x="2917" y="6161"/>
                  </a:lnTo>
                  <a:cubicBezTo>
                    <a:pt x="2298" y="5709"/>
                    <a:pt x="1881" y="4947"/>
                    <a:pt x="1846" y="4137"/>
                  </a:cubicBezTo>
                  <a:cubicBezTo>
                    <a:pt x="1810" y="3316"/>
                    <a:pt x="2120" y="2470"/>
                    <a:pt x="2774" y="1875"/>
                  </a:cubicBezTo>
                  <a:cubicBezTo>
                    <a:pt x="3324" y="1367"/>
                    <a:pt x="4072" y="1075"/>
                    <a:pt x="4858" y="1075"/>
                  </a:cubicBezTo>
                  <a:cubicBezTo>
                    <a:pt x="4992" y="1075"/>
                    <a:pt x="5127" y="1084"/>
                    <a:pt x="5263" y="1101"/>
                  </a:cubicBezTo>
                  <a:cubicBezTo>
                    <a:pt x="5775" y="1161"/>
                    <a:pt x="6251" y="1351"/>
                    <a:pt x="6668" y="1649"/>
                  </a:cubicBezTo>
                  <a:lnTo>
                    <a:pt x="7346" y="1196"/>
                  </a:lnTo>
                  <a:cubicBezTo>
                    <a:pt x="6823" y="696"/>
                    <a:pt x="6192" y="303"/>
                    <a:pt x="5453" y="125"/>
                  </a:cubicBezTo>
                  <a:cubicBezTo>
                    <a:pt x="5127" y="42"/>
                    <a:pt x="4787" y="0"/>
                    <a:pt x="4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2567275" y="1092525"/>
              <a:ext cx="395900" cy="395900"/>
            </a:xfrm>
            <a:custGeom>
              <a:avLst/>
              <a:gdLst/>
              <a:ahLst/>
              <a:cxnLst/>
              <a:rect l="l" t="t" r="r" b="b"/>
              <a:pathLst>
                <a:path w="15836" h="15836" extrusionOk="0">
                  <a:moveTo>
                    <a:pt x="7918" y="1941"/>
                  </a:moveTo>
                  <a:cubicBezTo>
                    <a:pt x="11228" y="1941"/>
                    <a:pt x="13907" y="4620"/>
                    <a:pt x="13907" y="7918"/>
                  </a:cubicBezTo>
                  <a:cubicBezTo>
                    <a:pt x="13907" y="11228"/>
                    <a:pt x="11228" y="13907"/>
                    <a:pt x="7918" y="13907"/>
                  </a:cubicBezTo>
                  <a:cubicBezTo>
                    <a:pt x="4620" y="13907"/>
                    <a:pt x="1941" y="11228"/>
                    <a:pt x="1941" y="7918"/>
                  </a:cubicBezTo>
                  <a:cubicBezTo>
                    <a:pt x="1941" y="4620"/>
                    <a:pt x="4620" y="1941"/>
                    <a:pt x="7918" y="1941"/>
                  </a:cubicBezTo>
                  <a:close/>
                  <a:moveTo>
                    <a:pt x="7918" y="1"/>
                  </a:moveTo>
                  <a:cubicBezTo>
                    <a:pt x="3548" y="1"/>
                    <a:pt x="0" y="3549"/>
                    <a:pt x="0" y="7918"/>
                  </a:cubicBezTo>
                  <a:cubicBezTo>
                    <a:pt x="0" y="12300"/>
                    <a:pt x="3537" y="15836"/>
                    <a:pt x="7918" y="15836"/>
                  </a:cubicBezTo>
                  <a:cubicBezTo>
                    <a:pt x="12300" y="15836"/>
                    <a:pt x="15836" y="12300"/>
                    <a:pt x="15836" y="7918"/>
                  </a:cubicBezTo>
                  <a:cubicBezTo>
                    <a:pt x="15836" y="3549"/>
                    <a:pt x="12300" y="1"/>
                    <a:pt x="7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2749725" y="1218800"/>
              <a:ext cx="98550" cy="86100"/>
            </a:xfrm>
            <a:custGeom>
              <a:avLst/>
              <a:gdLst/>
              <a:ahLst/>
              <a:cxnLst/>
              <a:rect l="l" t="t" r="r" b="b"/>
              <a:pathLst>
                <a:path w="3942" h="3444" extrusionOk="0">
                  <a:moveTo>
                    <a:pt x="3599" y="1"/>
                  </a:moveTo>
                  <a:cubicBezTo>
                    <a:pt x="3531" y="1"/>
                    <a:pt x="3463" y="23"/>
                    <a:pt x="3406" y="69"/>
                  </a:cubicBezTo>
                  <a:lnTo>
                    <a:pt x="311" y="2427"/>
                  </a:lnTo>
                  <a:cubicBezTo>
                    <a:pt x="37" y="2605"/>
                    <a:pt x="1" y="2986"/>
                    <a:pt x="215" y="3248"/>
                  </a:cubicBezTo>
                  <a:cubicBezTo>
                    <a:pt x="332" y="3378"/>
                    <a:pt x="495" y="3443"/>
                    <a:pt x="653" y="3443"/>
                  </a:cubicBezTo>
                  <a:cubicBezTo>
                    <a:pt x="801" y="3443"/>
                    <a:pt x="945" y="3387"/>
                    <a:pt x="1049" y="3272"/>
                  </a:cubicBezTo>
                  <a:lnTo>
                    <a:pt x="3811" y="534"/>
                  </a:lnTo>
                  <a:cubicBezTo>
                    <a:pt x="3930" y="415"/>
                    <a:pt x="3942" y="224"/>
                    <a:pt x="3835" y="105"/>
                  </a:cubicBezTo>
                  <a:cubicBezTo>
                    <a:pt x="3774" y="38"/>
                    <a:pt x="3687" y="1"/>
                    <a:pt x="3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53"/>
          <p:cNvGrpSpPr/>
          <p:nvPr/>
        </p:nvGrpSpPr>
        <p:grpSpPr>
          <a:xfrm flipH="1">
            <a:off x="3609950" y="-36375"/>
            <a:ext cx="5583400" cy="797700"/>
            <a:chOff x="49000" y="-423750"/>
            <a:chExt cx="5583400" cy="797700"/>
          </a:xfrm>
        </p:grpSpPr>
        <p:cxnSp>
          <p:nvCxnSpPr>
            <p:cNvPr id="881" name="Google Shape;881;p53"/>
            <p:cNvCxnSpPr/>
            <p:nvPr/>
          </p:nvCxnSpPr>
          <p:spPr>
            <a:xfrm>
              <a:off x="49000" y="-423750"/>
              <a:ext cx="794100" cy="794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53"/>
            <p:cNvCxnSpPr/>
            <p:nvPr/>
          </p:nvCxnSpPr>
          <p:spPr>
            <a:xfrm>
              <a:off x="839600" y="373950"/>
              <a:ext cx="4792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883" name="Google Shape;883;p53"/>
          <p:cNvCxnSpPr/>
          <p:nvPr/>
        </p:nvCxnSpPr>
        <p:spPr>
          <a:xfrm>
            <a:off x="-19050" y="256500"/>
            <a:ext cx="226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6" name="Google Shape;842;p53">
            <a:extLst>
              <a:ext uri="{FF2B5EF4-FFF2-40B4-BE49-F238E27FC236}">
                <a16:creationId xmlns:a16="http://schemas.microsoft.com/office/drawing/2014/main" xmlns="" id="{5BA608C6-BD0A-4B24-97CE-83DA574A7E22}"/>
              </a:ext>
            </a:extLst>
          </p:cNvPr>
          <p:cNvSpPr txBox="1">
            <a:spLocks/>
          </p:cNvSpPr>
          <p:nvPr/>
        </p:nvSpPr>
        <p:spPr>
          <a:xfrm>
            <a:off x="734772" y="4406344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L298</a:t>
            </a:r>
            <a:endParaRPr lang="vi-VN" dirty="0"/>
          </a:p>
        </p:txBody>
      </p:sp>
      <p:sp>
        <p:nvSpPr>
          <p:cNvPr id="47" name="Google Shape;844;p53">
            <a:extLst>
              <a:ext uri="{FF2B5EF4-FFF2-40B4-BE49-F238E27FC236}">
                <a16:creationId xmlns:a16="http://schemas.microsoft.com/office/drawing/2014/main" xmlns="" id="{CCF94F28-2CFB-417C-9ACD-65B2CC12D895}"/>
              </a:ext>
            </a:extLst>
          </p:cNvPr>
          <p:cNvSpPr txBox="1">
            <a:spLocks/>
          </p:cNvSpPr>
          <p:nvPr/>
        </p:nvSpPr>
        <p:spPr>
          <a:xfrm>
            <a:off x="3242773" y="4404302"/>
            <a:ext cx="23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DÂY BUS</a:t>
            </a:r>
          </a:p>
        </p:txBody>
      </p:sp>
      <p:sp>
        <p:nvSpPr>
          <p:cNvPr id="48" name="Google Shape;846;p53">
            <a:extLst>
              <a:ext uri="{FF2B5EF4-FFF2-40B4-BE49-F238E27FC236}">
                <a16:creationId xmlns:a16="http://schemas.microsoft.com/office/drawing/2014/main" xmlns="" id="{B7BBED2C-5BFE-49CC-98B3-0ACFC764E0F8}"/>
              </a:ext>
            </a:extLst>
          </p:cNvPr>
          <p:cNvSpPr txBox="1">
            <a:spLocks/>
          </p:cNvSpPr>
          <p:nvPr/>
        </p:nvSpPr>
        <p:spPr>
          <a:xfrm>
            <a:off x="5777843" y="4395877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BÁNH XE</a:t>
            </a:r>
          </a:p>
        </p:txBody>
      </p:sp>
      <p:sp>
        <p:nvSpPr>
          <p:cNvPr id="49" name="Google Shape;851;p53">
            <a:extLst>
              <a:ext uri="{FF2B5EF4-FFF2-40B4-BE49-F238E27FC236}">
                <a16:creationId xmlns:a16="http://schemas.microsoft.com/office/drawing/2014/main" xmlns="" id="{63E61990-0872-4AB4-89F4-C453C3C25A94}"/>
              </a:ext>
            </a:extLst>
          </p:cNvPr>
          <p:cNvSpPr/>
          <p:nvPr/>
        </p:nvSpPr>
        <p:spPr>
          <a:xfrm>
            <a:off x="1586175" y="372480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852;p53">
            <a:extLst>
              <a:ext uri="{FF2B5EF4-FFF2-40B4-BE49-F238E27FC236}">
                <a16:creationId xmlns:a16="http://schemas.microsoft.com/office/drawing/2014/main" xmlns="" id="{A84354D0-9D40-48EC-87CF-3864568BD8C2}"/>
              </a:ext>
            </a:extLst>
          </p:cNvPr>
          <p:cNvSpPr/>
          <p:nvPr/>
        </p:nvSpPr>
        <p:spPr>
          <a:xfrm>
            <a:off x="4121250" y="3724803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853;p53">
            <a:extLst>
              <a:ext uri="{FF2B5EF4-FFF2-40B4-BE49-F238E27FC236}">
                <a16:creationId xmlns:a16="http://schemas.microsoft.com/office/drawing/2014/main" xmlns="" id="{783F48DF-D248-4325-B451-E00EC79D6C29}"/>
              </a:ext>
            </a:extLst>
          </p:cNvPr>
          <p:cNvSpPr/>
          <p:nvPr/>
        </p:nvSpPr>
        <p:spPr>
          <a:xfrm>
            <a:off x="6656325" y="3703872"/>
            <a:ext cx="655500" cy="6156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865;p53">
            <a:extLst>
              <a:ext uri="{FF2B5EF4-FFF2-40B4-BE49-F238E27FC236}">
                <a16:creationId xmlns:a16="http://schemas.microsoft.com/office/drawing/2014/main" xmlns="" id="{73979C96-5786-457A-B588-12862355EB57}"/>
              </a:ext>
            </a:extLst>
          </p:cNvPr>
          <p:cNvGrpSpPr/>
          <p:nvPr/>
        </p:nvGrpSpPr>
        <p:grpSpPr>
          <a:xfrm>
            <a:off x="6820500" y="3844072"/>
            <a:ext cx="327150" cy="335200"/>
            <a:chOff x="2605975" y="1704800"/>
            <a:chExt cx="327150" cy="335200"/>
          </a:xfrm>
        </p:grpSpPr>
        <p:sp>
          <p:nvSpPr>
            <p:cNvPr id="53" name="Google Shape;866;p53">
              <a:extLst>
                <a:ext uri="{FF2B5EF4-FFF2-40B4-BE49-F238E27FC236}">
                  <a16:creationId xmlns:a16="http://schemas.microsoft.com/office/drawing/2014/main" xmlns="" id="{8C119859-1FCE-477E-BAB5-BFA5988AC698}"/>
                </a:ext>
              </a:extLst>
            </p:cNvPr>
            <p:cNvSpPr/>
            <p:nvPr/>
          </p:nvSpPr>
          <p:spPr>
            <a:xfrm>
              <a:off x="2638700" y="1704800"/>
              <a:ext cx="261375" cy="283700"/>
            </a:xfrm>
            <a:custGeom>
              <a:avLst/>
              <a:gdLst/>
              <a:ahLst/>
              <a:cxnLst/>
              <a:rect l="l" t="t" r="r" b="b"/>
              <a:pathLst>
                <a:path w="10455" h="11348" extrusionOk="0">
                  <a:moveTo>
                    <a:pt x="7657" y="1346"/>
                  </a:moveTo>
                  <a:cubicBezTo>
                    <a:pt x="8454" y="1346"/>
                    <a:pt x="9109" y="2001"/>
                    <a:pt x="9109" y="2811"/>
                  </a:cubicBezTo>
                  <a:lnTo>
                    <a:pt x="9109" y="6978"/>
                  </a:lnTo>
                  <a:cubicBezTo>
                    <a:pt x="9109" y="7573"/>
                    <a:pt x="8621" y="8061"/>
                    <a:pt x="8026" y="8061"/>
                  </a:cubicBezTo>
                  <a:lnTo>
                    <a:pt x="2251" y="8061"/>
                  </a:lnTo>
                  <a:cubicBezTo>
                    <a:pt x="1656" y="8061"/>
                    <a:pt x="1168" y="7573"/>
                    <a:pt x="1168" y="6978"/>
                  </a:cubicBezTo>
                  <a:lnTo>
                    <a:pt x="1168" y="2811"/>
                  </a:lnTo>
                  <a:cubicBezTo>
                    <a:pt x="1168" y="2001"/>
                    <a:pt x="1823" y="1346"/>
                    <a:pt x="2620" y="1346"/>
                  </a:cubicBezTo>
                  <a:close/>
                  <a:moveTo>
                    <a:pt x="1906" y="1"/>
                  </a:moveTo>
                  <a:cubicBezTo>
                    <a:pt x="846" y="1"/>
                    <a:pt x="1" y="858"/>
                    <a:pt x="1" y="1918"/>
                  </a:cubicBezTo>
                  <a:lnTo>
                    <a:pt x="1" y="11347"/>
                  </a:lnTo>
                  <a:lnTo>
                    <a:pt x="10455" y="11347"/>
                  </a:lnTo>
                  <a:lnTo>
                    <a:pt x="10455" y="1918"/>
                  </a:lnTo>
                  <a:cubicBezTo>
                    <a:pt x="10455" y="858"/>
                    <a:pt x="9585" y="1"/>
                    <a:pt x="8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7;p53">
              <a:extLst>
                <a:ext uri="{FF2B5EF4-FFF2-40B4-BE49-F238E27FC236}">
                  <a16:creationId xmlns:a16="http://schemas.microsoft.com/office/drawing/2014/main" xmlns="" id="{B0B91395-A563-4C97-91EB-0912CE0F134C}"/>
                </a:ext>
              </a:extLst>
            </p:cNvPr>
            <p:cNvSpPr/>
            <p:nvPr/>
          </p:nvSpPr>
          <p:spPr>
            <a:xfrm>
              <a:off x="2605975" y="2002750"/>
              <a:ext cx="327150" cy="37250"/>
            </a:xfrm>
            <a:custGeom>
              <a:avLst/>
              <a:gdLst/>
              <a:ahLst/>
              <a:cxnLst/>
              <a:rect l="l" t="t" r="r" b="b"/>
              <a:pathLst>
                <a:path w="13086" h="1490" extrusionOk="0">
                  <a:moveTo>
                    <a:pt x="750" y="1"/>
                  </a:moveTo>
                  <a:cubicBezTo>
                    <a:pt x="346" y="1"/>
                    <a:pt x="0" y="322"/>
                    <a:pt x="0" y="739"/>
                  </a:cubicBezTo>
                  <a:cubicBezTo>
                    <a:pt x="0" y="1144"/>
                    <a:pt x="334" y="1489"/>
                    <a:pt x="750" y="1489"/>
                  </a:cubicBezTo>
                  <a:lnTo>
                    <a:pt x="12335" y="1489"/>
                  </a:lnTo>
                  <a:cubicBezTo>
                    <a:pt x="12740" y="1489"/>
                    <a:pt x="13085" y="1156"/>
                    <a:pt x="13085" y="739"/>
                  </a:cubicBezTo>
                  <a:cubicBezTo>
                    <a:pt x="13073" y="346"/>
                    <a:pt x="12740" y="1"/>
                    <a:pt x="12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8;p53">
              <a:extLst>
                <a:ext uri="{FF2B5EF4-FFF2-40B4-BE49-F238E27FC236}">
                  <a16:creationId xmlns:a16="http://schemas.microsoft.com/office/drawing/2014/main" xmlns="" id="{BB9361B0-9D41-4AB3-9BBB-42F88E640EAA}"/>
                </a:ext>
              </a:extLst>
            </p:cNvPr>
            <p:cNvSpPr/>
            <p:nvPr/>
          </p:nvSpPr>
          <p:spPr>
            <a:xfrm>
              <a:off x="2699725" y="1789050"/>
              <a:ext cx="110150" cy="69975"/>
            </a:xfrm>
            <a:custGeom>
              <a:avLst/>
              <a:gdLst/>
              <a:ahLst/>
              <a:cxnLst/>
              <a:rect l="l" t="t" r="r" b="b"/>
              <a:pathLst>
                <a:path w="4406" h="2799" extrusionOk="0">
                  <a:moveTo>
                    <a:pt x="1" y="0"/>
                  </a:moveTo>
                  <a:lnTo>
                    <a:pt x="1" y="2798"/>
                  </a:lnTo>
                  <a:lnTo>
                    <a:pt x="4406" y="2798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9;p53">
              <a:extLst>
                <a:ext uri="{FF2B5EF4-FFF2-40B4-BE49-F238E27FC236}">
                  <a16:creationId xmlns:a16="http://schemas.microsoft.com/office/drawing/2014/main" xmlns="" id="{B3E386AF-D34F-4471-B307-8BA0D52F4159}"/>
                </a:ext>
              </a:extLst>
            </p:cNvPr>
            <p:cNvSpPr/>
            <p:nvPr/>
          </p:nvSpPr>
          <p:spPr>
            <a:xfrm>
              <a:off x="2819975" y="1813750"/>
              <a:ext cx="19075" cy="22650"/>
            </a:xfrm>
            <a:custGeom>
              <a:avLst/>
              <a:gdLst/>
              <a:ahLst/>
              <a:cxnLst/>
              <a:rect l="l" t="t" r="r" b="b"/>
              <a:pathLst>
                <a:path w="763" h="906" extrusionOk="0">
                  <a:moveTo>
                    <a:pt x="1" y="0"/>
                  </a:moveTo>
                  <a:lnTo>
                    <a:pt x="1" y="905"/>
                  </a:lnTo>
                  <a:lnTo>
                    <a:pt x="763" y="90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870;p53">
            <a:extLst>
              <a:ext uri="{FF2B5EF4-FFF2-40B4-BE49-F238E27FC236}">
                <a16:creationId xmlns:a16="http://schemas.microsoft.com/office/drawing/2014/main" xmlns="" id="{C82FFA29-C0F0-4532-BCE1-1E6CB45A12C3}"/>
              </a:ext>
            </a:extLst>
          </p:cNvPr>
          <p:cNvSpPr/>
          <p:nvPr/>
        </p:nvSpPr>
        <p:spPr>
          <a:xfrm>
            <a:off x="4268163" y="3834885"/>
            <a:ext cx="361675" cy="353575"/>
          </a:xfrm>
          <a:custGeom>
            <a:avLst/>
            <a:gdLst/>
            <a:ahLst/>
            <a:cxnLst/>
            <a:rect l="l" t="t" r="r" b="b"/>
            <a:pathLst>
              <a:path w="14467" h="14143" extrusionOk="0">
                <a:moveTo>
                  <a:pt x="10963" y="1"/>
                </a:moveTo>
                <a:cubicBezTo>
                  <a:pt x="10488" y="1"/>
                  <a:pt x="10032" y="170"/>
                  <a:pt x="9692" y="516"/>
                </a:cubicBezTo>
                <a:lnTo>
                  <a:pt x="8466" y="1730"/>
                </a:lnTo>
                <a:cubicBezTo>
                  <a:pt x="7775" y="2433"/>
                  <a:pt x="7597" y="3802"/>
                  <a:pt x="8252" y="4659"/>
                </a:cubicBezTo>
                <a:lnTo>
                  <a:pt x="4823" y="8088"/>
                </a:lnTo>
                <a:cubicBezTo>
                  <a:pt x="4458" y="7805"/>
                  <a:pt x="4001" y="7676"/>
                  <a:pt x="3542" y="7676"/>
                </a:cubicBezTo>
                <a:cubicBezTo>
                  <a:pt x="2921" y="7676"/>
                  <a:pt x="2297" y="7911"/>
                  <a:pt x="1894" y="8314"/>
                </a:cubicBezTo>
                <a:lnTo>
                  <a:pt x="667" y="9529"/>
                </a:lnTo>
                <a:cubicBezTo>
                  <a:pt x="1" y="10196"/>
                  <a:pt x="1" y="11315"/>
                  <a:pt x="632" y="12136"/>
                </a:cubicBezTo>
                <a:lnTo>
                  <a:pt x="2561" y="10196"/>
                </a:lnTo>
                <a:cubicBezTo>
                  <a:pt x="2719" y="10038"/>
                  <a:pt x="2933" y="9961"/>
                  <a:pt x="3159" y="9961"/>
                </a:cubicBezTo>
                <a:cubicBezTo>
                  <a:pt x="3445" y="9961"/>
                  <a:pt x="3750" y="10082"/>
                  <a:pt x="3989" y="10315"/>
                </a:cubicBezTo>
                <a:cubicBezTo>
                  <a:pt x="4418" y="10755"/>
                  <a:pt x="4477" y="11386"/>
                  <a:pt x="4108" y="11743"/>
                </a:cubicBezTo>
                <a:lnTo>
                  <a:pt x="2180" y="13684"/>
                </a:lnTo>
                <a:cubicBezTo>
                  <a:pt x="2577" y="13988"/>
                  <a:pt x="3049" y="14143"/>
                  <a:pt x="3505" y="14143"/>
                </a:cubicBezTo>
                <a:cubicBezTo>
                  <a:pt x="3979" y="14143"/>
                  <a:pt x="4436" y="13976"/>
                  <a:pt x="4775" y="13636"/>
                </a:cubicBezTo>
                <a:lnTo>
                  <a:pt x="6001" y="12422"/>
                </a:lnTo>
                <a:cubicBezTo>
                  <a:pt x="6704" y="11720"/>
                  <a:pt x="6882" y="10350"/>
                  <a:pt x="6228" y="9481"/>
                </a:cubicBezTo>
                <a:lnTo>
                  <a:pt x="9645" y="6064"/>
                </a:lnTo>
                <a:cubicBezTo>
                  <a:pt x="10016" y="6340"/>
                  <a:pt x="10474" y="6464"/>
                  <a:pt x="10930" y="6464"/>
                </a:cubicBezTo>
                <a:cubicBezTo>
                  <a:pt x="11557" y="6464"/>
                  <a:pt x="12181" y="6231"/>
                  <a:pt x="12574" y="5838"/>
                </a:cubicBezTo>
                <a:lnTo>
                  <a:pt x="13800" y="4623"/>
                </a:lnTo>
                <a:cubicBezTo>
                  <a:pt x="14467" y="3945"/>
                  <a:pt x="14467" y="2838"/>
                  <a:pt x="13848" y="2016"/>
                </a:cubicBezTo>
                <a:lnTo>
                  <a:pt x="13848" y="2016"/>
                </a:lnTo>
                <a:lnTo>
                  <a:pt x="11907" y="3945"/>
                </a:lnTo>
                <a:cubicBezTo>
                  <a:pt x="11749" y="4103"/>
                  <a:pt x="11535" y="4179"/>
                  <a:pt x="11308" y="4179"/>
                </a:cubicBezTo>
                <a:cubicBezTo>
                  <a:pt x="11023" y="4179"/>
                  <a:pt x="10717" y="4058"/>
                  <a:pt x="10478" y="3826"/>
                </a:cubicBezTo>
                <a:cubicBezTo>
                  <a:pt x="10050" y="3397"/>
                  <a:pt x="9990" y="2754"/>
                  <a:pt x="10359" y="2397"/>
                </a:cubicBezTo>
                <a:lnTo>
                  <a:pt x="12300" y="468"/>
                </a:lnTo>
                <a:cubicBezTo>
                  <a:pt x="11897" y="158"/>
                  <a:pt x="11421" y="1"/>
                  <a:pt x="109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871;p53">
            <a:extLst>
              <a:ext uri="{FF2B5EF4-FFF2-40B4-BE49-F238E27FC236}">
                <a16:creationId xmlns:a16="http://schemas.microsoft.com/office/drawing/2014/main" xmlns="" id="{7AA5CC39-B0ED-4BB2-A5E3-D9AEFB4E0606}"/>
              </a:ext>
            </a:extLst>
          </p:cNvPr>
          <p:cNvGrpSpPr/>
          <p:nvPr/>
        </p:nvGrpSpPr>
        <p:grpSpPr>
          <a:xfrm>
            <a:off x="1750358" y="3868106"/>
            <a:ext cx="327133" cy="328995"/>
            <a:chOff x="476250" y="1705700"/>
            <a:chExt cx="369100" cy="371200"/>
          </a:xfrm>
        </p:grpSpPr>
        <p:sp>
          <p:nvSpPr>
            <p:cNvPr id="59" name="Google Shape;872;p53">
              <a:extLst>
                <a:ext uri="{FF2B5EF4-FFF2-40B4-BE49-F238E27FC236}">
                  <a16:creationId xmlns:a16="http://schemas.microsoft.com/office/drawing/2014/main" xmlns="" id="{6CB09DED-C309-4433-8D98-FE89465FD140}"/>
                </a:ext>
              </a:extLst>
            </p:cNvPr>
            <p:cNvSpPr/>
            <p:nvPr/>
          </p:nvSpPr>
          <p:spPr>
            <a:xfrm>
              <a:off x="476250" y="1761650"/>
              <a:ext cx="369100" cy="315250"/>
            </a:xfrm>
            <a:custGeom>
              <a:avLst/>
              <a:gdLst/>
              <a:ahLst/>
              <a:cxnLst/>
              <a:rect l="l" t="t" r="r" b="b"/>
              <a:pathLst>
                <a:path w="14764" h="12610" extrusionOk="0">
                  <a:moveTo>
                    <a:pt x="2560" y="6930"/>
                  </a:moveTo>
                  <a:lnTo>
                    <a:pt x="4298" y="7109"/>
                  </a:lnTo>
                  <a:cubicBezTo>
                    <a:pt x="4977" y="7192"/>
                    <a:pt x="5525" y="7704"/>
                    <a:pt x="5608" y="8383"/>
                  </a:cubicBezTo>
                  <a:lnTo>
                    <a:pt x="5870" y="10109"/>
                  </a:lnTo>
                  <a:cubicBezTo>
                    <a:pt x="4322" y="9633"/>
                    <a:pt x="3096" y="8454"/>
                    <a:pt x="2560" y="6930"/>
                  </a:cubicBezTo>
                  <a:close/>
                  <a:moveTo>
                    <a:pt x="12204" y="6930"/>
                  </a:moveTo>
                  <a:lnTo>
                    <a:pt x="12204" y="6930"/>
                  </a:lnTo>
                  <a:cubicBezTo>
                    <a:pt x="11668" y="8454"/>
                    <a:pt x="10442" y="9633"/>
                    <a:pt x="8906" y="10109"/>
                  </a:cubicBezTo>
                  <a:lnTo>
                    <a:pt x="9156" y="8383"/>
                  </a:lnTo>
                  <a:cubicBezTo>
                    <a:pt x="9239" y="7704"/>
                    <a:pt x="9799" y="7192"/>
                    <a:pt x="10466" y="7109"/>
                  </a:cubicBezTo>
                  <a:lnTo>
                    <a:pt x="12204" y="6930"/>
                  </a:lnTo>
                  <a:close/>
                  <a:moveTo>
                    <a:pt x="12609" y="1"/>
                  </a:moveTo>
                  <a:lnTo>
                    <a:pt x="11430" y="2072"/>
                  </a:lnTo>
                  <a:cubicBezTo>
                    <a:pt x="11811" y="2572"/>
                    <a:pt x="12109" y="3144"/>
                    <a:pt x="12299" y="3763"/>
                  </a:cubicBezTo>
                  <a:cubicBezTo>
                    <a:pt x="10674" y="3412"/>
                    <a:pt x="9025" y="3236"/>
                    <a:pt x="7377" y="3236"/>
                  </a:cubicBezTo>
                  <a:cubicBezTo>
                    <a:pt x="5730" y="3236"/>
                    <a:pt x="4084" y="3412"/>
                    <a:pt x="2465" y="3763"/>
                  </a:cubicBezTo>
                  <a:cubicBezTo>
                    <a:pt x="2631" y="3215"/>
                    <a:pt x="2869" y="2703"/>
                    <a:pt x="3203" y="2263"/>
                  </a:cubicBezTo>
                  <a:lnTo>
                    <a:pt x="2012" y="156"/>
                  </a:lnTo>
                  <a:cubicBezTo>
                    <a:pt x="762" y="1489"/>
                    <a:pt x="0" y="3251"/>
                    <a:pt x="0" y="5228"/>
                  </a:cubicBezTo>
                  <a:cubicBezTo>
                    <a:pt x="0" y="9299"/>
                    <a:pt x="3310" y="12609"/>
                    <a:pt x="7382" y="12609"/>
                  </a:cubicBezTo>
                  <a:cubicBezTo>
                    <a:pt x="11466" y="12609"/>
                    <a:pt x="14764" y="9299"/>
                    <a:pt x="14764" y="5228"/>
                  </a:cubicBezTo>
                  <a:cubicBezTo>
                    <a:pt x="14764" y="3180"/>
                    <a:pt x="13930" y="1334"/>
                    <a:pt x="12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3;p53">
              <a:extLst>
                <a:ext uri="{FF2B5EF4-FFF2-40B4-BE49-F238E27FC236}">
                  <a16:creationId xmlns:a16="http://schemas.microsoft.com/office/drawing/2014/main" xmlns="" id="{228A3419-9C22-448C-9760-6D3EF50D6A83}"/>
                </a:ext>
              </a:extLst>
            </p:cNvPr>
            <p:cNvSpPr/>
            <p:nvPr/>
          </p:nvSpPr>
          <p:spPr>
            <a:xfrm>
              <a:off x="639950" y="1788750"/>
              <a:ext cx="36925" cy="36025"/>
            </a:xfrm>
            <a:custGeom>
              <a:avLst/>
              <a:gdLst/>
              <a:ahLst/>
              <a:cxnLst/>
              <a:rect l="l" t="t" r="r" b="b"/>
              <a:pathLst>
                <a:path w="1477" h="1441" extrusionOk="0">
                  <a:moveTo>
                    <a:pt x="727" y="0"/>
                  </a:moveTo>
                  <a:cubicBezTo>
                    <a:pt x="167" y="0"/>
                    <a:pt x="0" y="429"/>
                    <a:pt x="0" y="762"/>
                  </a:cubicBezTo>
                  <a:cubicBezTo>
                    <a:pt x="18" y="1215"/>
                    <a:pt x="375" y="1441"/>
                    <a:pt x="733" y="1441"/>
                  </a:cubicBezTo>
                  <a:cubicBezTo>
                    <a:pt x="1090" y="1441"/>
                    <a:pt x="1447" y="1215"/>
                    <a:pt x="1465" y="762"/>
                  </a:cubicBezTo>
                  <a:cubicBezTo>
                    <a:pt x="1477" y="417"/>
                    <a:pt x="1298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;p53">
              <a:extLst>
                <a:ext uri="{FF2B5EF4-FFF2-40B4-BE49-F238E27FC236}">
                  <a16:creationId xmlns:a16="http://schemas.microsoft.com/office/drawing/2014/main" xmlns="" id="{B6FA6F0D-3A94-4862-93FC-2013D7CB5136}"/>
                </a:ext>
              </a:extLst>
            </p:cNvPr>
            <p:cNvSpPr/>
            <p:nvPr/>
          </p:nvSpPr>
          <p:spPr>
            <a:xfrm>
              <a:off x="596500" y="1749450"/>
              <a:ext cx="123550" cy="46650"/>
            </a:xfrm>
            <a:custGeom>
              <a:avLst/>
              <a:gdLst/>
              <a:ahLst/>
              <a:cxnLst/>
              <a:rect l="l" t="t" r="r" b="b"/>
              <a:pathLst>
                <a:path w="4942" h="1866" extrusionOk="0">
                  <a:moveTo>
                    <a:pt x="2465" y="1"/>
                  </a:moveTo>
                  <a:cubicBezTo>
                    <a:pt x="1536" y="1"/>
                    <a:pt x="679" y="429"/>
                    <a:pt x="131" y="1096"/>
                  </a:cubicBezTo>
                  <a:cubicBezTo>
                    <a:pt x="0" y="1263"/>
                    <a:pt x="0" y="1501"/>
                    <a:pt x="131" y="1667"/>
                  </a:cubicBezTo>
                  <a:lnTo>
                    <a:pt x="143" y="1691"/>
                  </a:lnTo>
                  <a:cubicBezTo>
                    <a:pt x="232" y="1804"/>
                    <a:pt x="363" y="1861"/>
                    <a:pt x="496" y="1861"/>
                  </a:cubicBezTo>
                  <a:cubicBezTo>
                    <a:pt x="628" y="1861"/>
                    <a:pt x="762" y="1804"/>
                    <a:pt x="857" y="1691"/>
                  </a:cubicBezTo>
                  <a:cubicBezTo>
                    <a:pt x="1250" y="1251"/>
                    <a:pt x="1810" y="953"/>
                    <a:pt x="2453" y="953"/>
                  </a:cubicBezTo>
                  <a:cubicBezTo>
                    <a:pt x="3108" y="953"/>
                    <a:pt x="3691" y="1227"/>
                    <a:pt x="4072" y="1691"/>
                  </a:cubicBezTo>
                  <a:cubicBezTo>
                    <a:pt x="4175" y="1806"/>
                    <a:pt x="4311" y="1865"/>
                    <a:pt x="4443" y="1865"/>
                  </a:cubicBezTo>
                  <a:cubicBezTo>
                    <a:pt x="4572" y="1865"/>
                    <a:pt x="4698" y="1809"/>
                    <a:pt x="4786" y="1691"/>
                  </a:cubicBezTo>
                  <a:lnTo>
                    <a:pt x="4810" y="1667"/>
                  </a:lnTo>
                  <a:cubicBezTo>
                    <a:pt x="4941" y="1501"/>
                    <a:pt x="4941" y="1263"/>
                    <a:pt x="4810" y="1096"/>
                  </a:cubicBezTo>
                  <a:cubicBezTo>
                    <a:pt x="4251" y="429"/>
                    <a:pt x="3405" y="1"/>
                    <a:pt x="2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;p53">
              <a:extLst>
                <a:ext uri="{FF2B5EF4-FFF2-40B4-BE49-F238E27FC236}">
                  <a16:creationId xmlns:a16="http://schemas.microsoft.com/office/drawing/2014/main" xmlns="" id="{771B82E0-3EF0-4A85-BF2C-AFEB64D23BF8}"/>
                </a:ext>
              </a:extLst>
            </p:cNvPr>
            <p:cNvSpPr/>
            <p:nvPr/>
          </p:nvSpPr>
          <p:spPr>
            <a:xfrm>
              <a:off x="568800" y="1705700"/>
              <a:ext cx="179525" cy="54875"/>
            </a:xfrm>
            <a:custGeom>
              <a:avLst/>
              <a:gdLst/>
              <a:ahLst/>
              <a:cxnLst/>
              <a:rect l="l" t="t" r="r" b="b"/>
              <a:pathLst>
                <a:path w="7181" h="2195" extrusionOk="0">
                  <a:moveTo>
                    <a:pt x="3597" y="0"/>
                  </a:moveTo>
                  <a:cubicBezTo>
                    <a:pt x="2251" y="0"/>
                    <a:pt x="1049" y="560"/>
                    <a:pt x="168" y="1453"/>
                  </a:cubicBezTo>
                  <a:cubicBezTo>
                    <a:pt x="1" y="1608"/>
                    <a:pt x="1" y="1870"/>
                    <a:pt x="144" y="2024"/>
                  </a:cubicBezTo>
                  <a:cubicBezTo>
                    <a:pt x="226" y="2138"/>
                    <a:pt x="354" y="2195"/>
                    <a:pt x="486" y="2195"/>
                  </a:cubicBezTo>
                  <a:cubicBezTo>
                    <a:pt x="602" y="2195"/>
                    <a:pt x="721" y="2150"/>
                    <a:pt x="810" y="2060"/>
                  </a:cubicBezTo>
                  <a:cubicBezTo>
                    <a:pt x="1513" y="1334"/>
                    <a:pt x="2489" y="881"/>
                    <a:pt x="3597" y="881"/>
                  </a:cubicBezTo>
                  <a:cubicBezTo>
                    <a:pt x="4680" y="881"/>
                    <a:pt x="5656" y="1334"/>
                    <a:pt x="6371" y="2060"/>
                  </a:cubicBezTo>
                  <a:cubicBezTo>
                    <a:pt x="6455" y="2150"/>
                    <a:pt x="6570" y="2195"/>
                    <a:pt x="6687" y="2195"/>
                  </a:cubicBezTo>
                  <a:cubicBezTo>
                    <a:pt x="6818" y="2195"/>
                    <a:pt x="6949" y="2138"/>
                    <a:pt x="7037" y="2024"/>
                  </a:cubicBezTo>
                  <a:cubicBezTo>
                    <a:pt x="7180" y="1846"/>
                    <a:pt x="7180" y="1608"/>
                    <a:pt x="7014" y="1453"/>
                  </a:cubicBezTo>
                  <a:cubicBezTo>
                    <a:pt x="6144" y="560"/>
                    <a:pt x="4930" y="0"/>
                    <a:pt x="3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Arduino - Wikipedia">
            <a:extLst>
              <a:ext uri="{FF2B5EF4-FFF2-40B4-BE49-F238E27FC236}">
                <a16:creationId xmlns:a16="http://schemas.microsoft.com/office/drawing/2014/main" xmlns="" id="{E8F898CD-388F-8344-6F45-AF389BF7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11" y="1093343"/>
            <a:ext cx="846950" cy="846950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dule Bluetooth HC-05 (master/slave) Điện Tử 360(E360)">
            <a:extLst>
              <a:ext uri="{FF2B5EF4-FFF2-40B4-BE49-F238E27FC236}">
                <a16:creationId xmlns:a16="http://schemas.microsoft.com/office/drawing/2014/main" xmlns="" id="{2A07750F-2529-C095-D857-3C8A45989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58" y="1132356"/>
            <a:ext cx="795436" cy="795436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hung xe robot 4 bánh">
            <a:extLst>
              <a:ext uri="{FF2B5EF4-FFF2-40B4-BE49-F238E27FC236}">
                <a16:creationId xmlns:a16="http://schemas.microsoft.com/office/drawing/2014/main" xmlns="" id="{1FC64A5E-6AD0-C215-4164-063B84C5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36" y="1108657"/>
            <a:ext cx="794100" cy="794100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Động Cơ DC Giảm Tốc V1 1:48 - Thiết bị không thể thiếu cho các bạn độ chế |  Shopee Việt Nam">
            <a:extLst>
              <a:ext uri="{FF2B5EF4-FFF2-40B4-BE49-F238E27FC236}">
                <a16:creationId xmlns:a16="http://schemas.microsoft.com/office/drawing/2014/main" xmlns="" id="{0401BD75-F32B-556A-50C2-B046E080E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57" y="2324444"/>
            <a:ext cx="803986" cy="803986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hung Cánh Tay Robot 4 Bậc Tự Do Trường An Equipment">
            <a:extLst>
              <a:ext uri="{FF2B5EF4-FFF2-40B4-BE49-F238E27FC236}">
                <a16:creationId xmlns:a16="http://schemas.microsoft.com/office/drawing/2014/main" xmlns="" id="{29B8B7E1-5007-070B-D9DA-A72914DB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50" y="2324444"/>
            <a:ext cx="803986" cy="803986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n 18650 Panasonic] Cấu Tạo &amp; Nhận Biết Thật &amp; Giả [2020]">
            <a:extLst>
              <a:ext uri="{FF2B5EF4-FFF2-40B4-BE49-F238E27FC236}">
                <a16:creationId xmlns:a16="http://schemas.microsoft.com/office/drawing/2014/main" xmlns="" id="{84AFD0FA-5C0D-F510-E9C9-7644946F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67" y="2413957"/>
            <a:ext cx="801490" cy="674920"/>
          </a:xfrm>
          <a:prstGeom prst="snip2Diag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ạch Điều Khiển Động Cơ DC L298N - Nshop">
            <a:extLst>
              <a:ext uri="{FF2B5EF4-FFF2-40B4-BE49-F238E27FC236}">
                <a16:creationId xmlns:a16="http://schemas.microsoft.com/office/drawing/2014/main" xmlns="" id="{B1F92070-2B04-EA11-F2CC-CDC7A1E8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75" y="3556164"/>
            <a:ext cx="753464" cy="753464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ây bus, dây bẹ đực cái 10cm">
            <a:extLst>
              <a:ext uri="{FF2B5EF4-FFF2-40B4-BE49-F238E27FC236}">
                <a16:creationId xmlns:a16="http://schemas.microsoft.com/office/drawing/2014/main" xmlns="" id="{DD680D5A-220B-1896-1261-2005C8C0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66" y="3592078"/>
            <a:ext cx="753464" cy="753464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Bánh Xe Robot V1 Màu Vàng | Shopee Việt Nam">
            <a:extLst>
              <a:ext uri="{FF2B5EF4-FFF2-40B4-BE49-F238E27FC236}">
                <a16:creationId xmlns:a16="http://schemas.microsoft.com/office/drawing/2014/main" xmlns="" id="{48977A75-8804-98AB-BE39-27A7333D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74" y="3614516"/>
            <a:ext cx="725888" cy="725888"/>
          </a:xfrm>
          <a:prstGeom prst="snip2Diag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91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264C163-5ECA-440E-9F45-4D559C41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84" y="11453"/>
            <a:ext cx="3584916" cy="3598243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448;p37">
            <a:extLst>
              <a:ext uri="{FF2B5EF4-FFF2-40B4-BE49-F238E27FC236}">
                <a16:creationId xmlns:a16="http://schemas.microsoft.com/office/drawing/2014/main" xmlns="" id="{5545C7F8-D7E0-4A94-8E50-8B6150BDE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00" y="23541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CẤU TẠO</a:t>
            </a:r>
            <a:endParaRPr dirty="0"/>
          </a:p>
        </p:txBody>
      </p:sp>
      <p:sp>
        <p:nvSpPr>
          <p:cNvPr id="26" name="Google Shape;449;p37">
            <a:extLst>
              <a:ext uri="{FF2B5EF4-FFF2-40B4-BE49-F238E27FC236}">
                <a16:creationId xmlns:a16="http://schemas.microsoft.com/office/drawing/2014/main" xmlns="" id="{E8C6E70B-B669-4C8F-83B5-317F01E26D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400" y="3188100"/>
            <a:ext cx="404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CÁNH TAY BẰNG MICA DIY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4 ĐỘNG CƠ SERVO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DÂY BUS</a:t>
            </a:r>
            <a:endParaRPr dirty="0"/>
          </a:p>
        </p:txBody>
      </p:sp>
      <p:grpSp>
        <p:nvGrpSpPr>
          <p:cNvPr id="27" name="Google Shape;451;p37">
            <a:extLst>
              <a:ext uri="{FF2B5EF4-FFF2-40B4-BE49-F238E27FC236}">
                <a16:creationId xmlns:a16="http://schemas.microsoft.com/office/drawing/2014/main" xmlns="" id="{822EF81E-8174-4F86-B446-7AB606F98BF0}"/>
              </a:ext>
            </a:extLst>
          </p:cNvPr>
          <p:cNvGrpSpPr/>
          <p:nvPr/>
        </p:nvGrpSpPr>
        <p:grpSpPr>
          <a:xfrm>
            <a:off x="833125" y="1810575"/>
            <a:ext cx="987245" cy="256500"/>
            <a:chOff x="713275" y="4065425"/>
            <a:chExt cx="987245" cy="256500"/>
          </a:xfrm>
        </p:grpSpPr>
        <p:sp>
          <p:nvSpPr>
            <p:cNvPr id="28" name="Google Shape;452;p37">
              <a:extLst>
                <a:ext uri="{FF2B5EF4-FFF2-40B4-BE49-F238E27FC236}">
                  <a16:creationId xmlns:a16="http://schemas.microsoft.com/office/drawing/2014/main" xmlns="" id="{F686BBCD-CFC7-4C14-AB28-1955166C7714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3;p37">
              <a:extLst>
                <a:ext uri="{FF2B5EF4-FFF2-40B4-BE49-F238E27FC236}">
                  <a16:creationId xmlns:a16="http://schemas.microsoft.com/office/drawing/2014/main" xmlns="" id="{43BBA504-C465-4C7F-86B7-AF3EBF3BD43B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;p37">
              <a:extLst>
                <a:ext uri="{FF2B5EF4-FFF2-40B4-BE49-F238E27FC236}">
                  <a16:creationId xmlns:a16="http://schemas.microsoft.com/office/drawing/2014/main" xmlns="" id="{17AAE204-B1FF-45AE-AA15-76D08D763EFC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455;p37">
            <a:extLst>
              <a:ext uri="{FF2B5EF4-FFF2-40B4-BE49-F238E27FC236}">
                <a16:creationId xmlns:a16="http://schemas.microsoft.com/office/drawing/2014/main" xmlns="" id="{C642F42A-9737-463D-A2D8-468D4B122A27}"/>
              </a:ext>
            </a:extLst>
          </p:cNvPr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32" name="Google Shape;456;p37">
              <a:extLst>
                <a:ext uri="{FF2B5EF4-FFF2-40B4-BE49-F238E27FC236}">
                  <a16:creationId xmlns:a16="http://schemas.microsoft.com/office/drawing/2014/main" xmlns="" id="{0446B0E4-2C26-49AC-A910-FE80D817EF06}"/>
                </a:ext>
              </a:extLst>
            </p:cNvPr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457;p37">
              <a:extLst>
                <a:ext uri="{FF2B5EF4-FFF2-40B4-BE49-F238E27FC236}">
                  <a16:creationId xmlns:a16="http://schemas.microsoft.com/office/drawing/2014/main" xmlns="" id="{2C619C43-5BA1-450A-8BEB-C0930DF6EB61}"/>
                </a:ext>
              </a:extLst>
            </p:cNvPr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" name="Google Shape;458;p37">
            <a:extLst>
              <a:ext uri="{FF2B5EF4-FFF2-40B4-BE49-F238E27FC236}">
                <a16:creationId xmlns:a16="http://schemas.microsoft.com/office/drawing/2014/main" xmlns="" id="{7FC59821-2AEE-452B-A733-98F4F1141F6A}"/>
              </a:ext>
            </a:extLst>
          </p:cNvPr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35" name="Google Shape;459;p37">
              <a:extLst>
                <a:ext uri="{FF2B5EF4-FFF2-40B4-BE49-F238E27FC236}">
                  <a16:creationId xmlns:a16="http://schemas.microsoft.com/office/drawing/2014/main" xmlns="" id="{E8BB8D00-9B9D-48F8-8E9A-E8B3B1C070EC}"/>
                </a:ext>
              </a:extLst>
            </p:cNvPr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" name="Google Shape;460;p37">
              <a:extLst>
                <a:ext uri="{FF2B5EF4-FFF2-40B4-BE49-F238E27FC236}">
                  <a16:creationId xmlns:a16="http://schemas.microsoft.com/office/drawing/2014/main" xmlns="" id="{A33DF49F-C435-4E7D-B60B-60C0D98D135E}"/>
                </a:ext>
              </a:extLst>
            </p:cNvPr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" name="Google Shape;461;p37">
              <a:extLst>
                <a:ext uri="{FF2B5EF4-FFF2-40B4-BE49-F238E27FC236}">
                  <a16:creationId xmlns:a16="http://schemas.microsoft.com/office/drawing/2014/main" xmlns="" id="{D9E80501-8837-4683-ACAD-219FA0F35F62}"/>
                </a:ext>
              </a:extLst>
            </p:cNvPr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8" name="Google Shape;462;p37">
            <a:extLst>
              <a:ext uri="{FF2B5EF4-FFF2-40B4-BE49-F238E27FC236}">
                <a16:creationId xmlns:a16="http://schemas.microsoft.com/office/drawing/2014/main" xmlns="" id="{6AD2B241-D790-4058-9889-EE0CD984D098}"/>
              </a:ext>
            </a:extLst>
          </p:cNvPr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3;p37">
            <a:extLst>
              <a:ext uri="{FF2B5EF4-FFF2-40B4-BE49-F238E27FC236}">
                <a16:creationId xmlns:a16="http://schemas.microsoft.com/office/drawing/2014/main" xmlns="" id="{4C3C39AE-C1B1-4358-A2A8-5E593465B3E8}"/>
              </a:ext>
            </a:extLst>
          </p:cNvPr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4;p37">
            <a:extLst>
              <a:ext uri="{FF2B5EF4-FFF2-40B4-BE49-F238E27FC236}">
                <a16:creationId xmlns:a16="http://schemas.microsoft.com/office/drawing/2014/main" xmlns="" id="{F05CA26A-EA08-49DD-BD40-7665AB2B558A}"/>
              </a:ext>
            </a:extLst>
          </p:cNvPr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D58143-59AA-44EB-A329-FBA0CE8D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9143997" cy="5143499"/>
          </a:xfrm>
          <a:prstGeom prst="rect">
            <a:avLst/>
          </a:prstGeom>
        </p:spPr>
      </p:pic>
      <p:sp>
        <p:nvSpPr>
          <p:cNvPr id="30" name="Google Shape;559;p42">
            <a:extLst>
              <a:ext uri="{FF2B5EF4-FFF2-40B4-BE49-F238E27FC236}">
                <a16:creationId xmlns:a16="http://schemas.microsoft.com/office/drawing/2014/main" xmlns="" id="{6548B67D-DF7C-4ECF-BEBC-251111D38B0B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60;p42">
            <a:extLst>
              <a:ext uri="{FF2B5EF4-FFF2-40B4-BE49-F238E27FC236}">
                <a16:creationId xmlns:a16="http://schemas.microsoft.com/office/drawing/2014/main" xmlns="" id="{294FF9C4-2DF5-46D6-A7C1-CFAF9FCCA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674" y="262150"/>
            <a:ext cx="1911999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SƠ ĐỒ KẾT NỐI </a:t>
            </a:r>
            <a:br>
              <a:rPr lang="en" sz="1500" dirty="0"/>
            </a:br>
            <a:r>
              <a:rPr lang="en" sz="1500" dirty="0"/>
              <a:t>LINH KIỆN</a:t>
            </a:r>
            <a:endParaRPr sz="1500" dirty="0"/>
          </a:p>
        </p:txBody>
      </p:sp>
      <p:grpSp>
        <p:nvGrpSpPr>
          <p:cNvPr id="32" name="Google Shape;561;p42">
            <a:extLst>
              <a:ext uri="{FF2B5EF4-FFF2-40B4-BE49-F238E27FC236}">
                <a16:creationId xmlns:a16="http://schemas.microsoft.com/office/drawing/2014/main" xmlns="" id="{3AB29B7C-A19B-41A3-9438-732AF828FE6C}"/>
              </a:ext>
            </a:extLst>
          </p:cNvPr>
          <p:cNvGrpSpPr/>
          <p:nvPr/>
        </p:nvGrpSpPr>
        <p:grpSpPr>
          <a:xfrm>
            <a:off x="2225377" y="912412"/>
            <a:ext cx="609972" cy="87808"/>
            <a:chOff x="1664075" y="4088600"/>
            <a:chExt cx="896775" cy="149400"/>
          </a:xfrm>
        </p:grpSpPr>
        <p:sp>
          <p:nvSpPr>
            <p:cNvPr id="33" name="Google Shape;562;p42">
              <a:extLst>
                <a:ext uri="{FF2B5EF4-FFF2-40B4-BE49-F238E27FC236}">
                  <a16:creationId xmlns:a16="http://schemas.microsoft.com/office/drawing/2014/main" xmlns="" id="{A1D89EE6-1BCA-4AAF-8660-454093510985}"/>
                </a:ext>
              </a:extLst>
            </p:cNvPr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3;p42">
              <a:extLst>
                <a:ext uri="{FF2B5EF4-FFF2-40B4-BE49-F238E27FC236}">
                  <a16:creationId xmlns:a16="http://schemas.microsoft.com/office/drawing/2014/main" xmlns="" id="{94DA7136-377B-4C0B-9B17-33DDAD6104D6}"/>
                </a:ext>
              </a:extLst>
            </p:cNvPr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4;p42">
              <a:extLst>
                <a:ext uri="{FF2B5EF4-FFF2-40B4-BE49-F238E27FC236}">
                  <a16:creationId xmlns:a16="http://schemas.microsoft.com/office/drawing/2014/main" xmlns="" id="{3344795F-5284-453B-A8DC-012178E24557}"/>
                </a:ext>
              </a:extLst>
            </p:cNvPr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5;p42">
              <a:extLst>
                <a:ext uri="{FF2B5EF4-FFF2-40B4-BE49-F238E27FC236}">
                  <a16:creationId xmlns:a16="http://schemas.microsoft.com/office/drawing/2014/main" xmlns="" id="{98498260-08AA-46D9-8FB7-0ADBCC330846}"/>
                </a:ext>
              </a:extLst>
            </p:cNvPr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66;p42">
            <a:extLst>
              <a:ext uri="{FF2B5EF4-FFF2-40B4-BE49-F238E27FC236}">
                <a16:creationId xmlns:a16="http://schemas.microsoft.com/office/drawing/2014/main" xmlns="" id="{0AD9A128-75B3-4B72-B601-195872388840}"/>
              </a:ext>
            </a:extLst>
          </p:cNvPr>
          <p:cNvGrpSpPr/>
          <p:nvPr/>
        </p:nvGrpSpPr>
        <p:grpSpPr>
          <a:xfrm>
            <a:off x="155325" y="140888"/>
            <a:ext cx="671509" cy="150754"/>
            <a:chOff x="713275" y="4065425"/>
            <a:chExt cx="987245" cy="256500"/>
          </a:xfrm>
        </p:grpSpPr>
        <p:sp>
          <p:nvSpPr>
            <p:cNvPr id="38" name="Google Shape;567;p42">
              <a:extLst>
                <a:ext uri="{FF2B5EF4-FFF2-40B4-BE49-F238E27FC236}">
                  <a16:creationId xmlns:a16="http://schemas.microsoft.com/office/drawing/2014/main" xmlns="" id="{B2F91DD6-1514-47FB-A7A7-88C2DFA7340B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8;p42">
              <a:extLst>
                <a:ext uri="{FF2B5EF4-FFF2-40B4-BE49-F238E27FC236}">
                  <a16:creationId xmlns:a16="http://schemas.microsoft.com/office/drawing/2014/main" xmlns="" id="{3C96B7A5-5EAE-4DFD-B18F-37F134BE13BC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9;p42">
              <a:extLst>
                <a:ext uri="{FF2B5EF4-FFF2-40B4-BE49-F238E27FC236}">
                  <a16:creationId xmlns:a16="http://schemas.microsoft.com/office/drawing/2014/main" xmlns="" id="{37C591AE-5C96-4112-A1BF-9376F85B41F5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273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59;p42">
            <a:extLst>
              <a:ext uri="{FF2B5EF4-FFF2-40B4-BE49-F238E27FC236}">
                <a16:creationId xmlns:a16="http://schemas.microsoft.com/office/drawing/2014/main" xmlns="" id="{0FC93EEC-2993-42DC-ACA1-AAC31B18EE65}"/>
              </a:ext>
            </a:extLst>
          </p:cNvPr>
          <p:cNvSpPr/>
          <p:nvPr/>
        </p:nvSpPr>
        <p:spPr>
          <a:xfrm>
            <a:off x="0" y="0"/>
            <a:ext cx="2835349" cy="878958"/>
          </a:xfrm>
          <a:prstGeom prst="snip2DiagRect">
            <a:avLst>
              <a:gd name="adj1" fmla="val 0"/>
              <a:gd name="adj2" fmla="val 23043"/>
            </a:avLst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560;p42">
            <a:extLst>
              <a:ext uri="{FF2B5EF4-FFF2-40B4-BE49-F238E27FC236}">
                <a16:creationId xmlns:a16="http://schemas.microsoft.com/office/drawing/2014/main" xmlns="" id="{72899948-A695-4A81-9D30-D429765CF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497" y="-8621"/>
            <a:ext cx="1911999" cy="58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LƯU ĐỒ THUẬT TOÁN</a:t>
            </a:r>
            <a:br>
              <a:rPr lang="en" sz="1500" dirty="0"/>
            </a:br>
            <a:r>
              <a:rPr lang="en-US" sz="1100" dirty="0" smtClean="0"/>
              <a:t>Giao diện app điều khiển</a:t>
            </a:r>
            <a:endParaRPr sz="1500" dirty="0"/>
          </a:p>
        </p:txBody>
      </p:sp>
      <p:grpSp>
        <p:nvGrpSpPr>
          <p:cNvPr id="26" name="Google Shape;561;p42">
            <a:extLst>
              <a:ext uri="{FF2B5EF4-FFF2-40B4-BE49-F238E27FC236}">
                <a16:creationId xmlns:a16="http://schemas.microsoft.com/office/drawing/2014/main" xmlns="" id="{528E6E16-359A-4F9A-A67F-A055BECF5F99}"/>
              </a:ext>
            </a:extLst>
          </p:cNvPr>
          <p:cNvGrpSpPr/>
          <p:nvPr/>
        </p:nvGrpSpPr>
        <p:grpSpPr>
          <a:xfrm>
            <a:off x="1742517" y="646576"/>
            <a:ext cx="609972" cy="87808"/>
            <a:chOff x="1664075" y="4088600"/>
            <a:chExt cx="896775" cy="149400"/>
          </a:xfrm>
        </p:grpSpPr>
        <p:sp>
          <p:nvSpPr>
            <p:cNvPr id="27" name="Google Shape;562;p42">
              <a:extLst>
                <a:ext uri="{FF2B5EF4-FFF2-40B4-BE49-F238E27FC236}">
                  <a16:creationId xmlns:a16="http://schemas.microsoft.com/office/drawing/2014/main" xmlns="" id="{F1B80D4D-83F7-4E41-96A2-438FFF2F9620}"/>
                </a:ext>
              </a:extLst>
            </p:cNvPr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3;p42">
              <a:extLst>
                <a:ext uri="{FF2B5EF4-FFF2-40B4-BE49-F238E27FC236}">
                  <a16:creationId xmlns:a16="http://schemas.microsoft.com/office/drawing/2014/main" xmlns="" id="{B14A7523-F690-43EC-BED6-22C7B5D8DBD3}"/>
                </a:ext>
              </a:extLst>
            </p:cNvPr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4;p42">
              <a:extLst>
                <a:ext uri="{FF2B5EF4-FFF2-40B4-BE49-F238E27FC236}">
                  <a16:creationId xmlns:a16="http://schemas.microsoft.com/office/drawing/2014/main" xmlns="" id="{A5D59BF5-36E0-4949-BDDA-05D274CA5307}"/>
                </a:ext>
              </a:extLst>
            </p:cNvPr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5;p42">
              <a:extLst>
                <a:ext uri="{FF2B5EF4-FFF2-40B4-BE49-F238E27FC236}">
                  <a16:creationId xmlns:a16="http://schemas.microsoft.com/office/drawing/2014/main" xmlns="" id="{54DA44FD-24F0-4AF0-96B9-CE0B73DD75A3}"/>
                </a:ext>
              </a:extLst>
            </p:cNvPr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66;p42">
            <a:extLst>
              <a:ext uri="{FF2B5EF4-FFF2-40B4-BE49-F238E27FC236}">
                <a16:creationId xmlns:a16="http://schemas.microsoft.com/office/drawing/2014/main" xmlns="" id="{E3B9BD10-93C0-4DA6-9640-11F2A94C3478}"/>
              </a:ext>
            </a:extLst>
          </p:cNvPr>
          <p:cNvGrpSpPr/>
          <p:nvPr/>
        </p:nvGrpSpPr>
        <p:grpSpPr>
          <a:xfrm>
            <a:off x="155325" y="140888"/>
            <a:ext cx="671509" cy="150754"/>
            <a:chOff x="713275" y="4065425"/>
            <a:chExt cx="987245" cy="256500"/>
          </a:xfrm>
        </p:grpSpPr>
        <p:sp>
          <p:nvSpPr>
            <p:cNvPr id="32" name="Google Shape;567;p42">
              <a:extLst>
                <a:ext uri="{FF2B5EF4-FFF2-40B4-BE49-F238E27FC236}">
                  <a16:creationId xmlns:a16="http://schemas.microsoft.com/office/drawing/2014/main" xmlns="" id="{913F6D87-1F17-4115-ADEE-23E65E31B7E4}"/>
                </a:ext>
              </a:extLst>
            </p:cNvPr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8;p42">
              <a:extLst>
                <a:ext uri="{FF2B5EF4-FFF2-40B4-BE49-F238E27FC236}">
                  <a16:creationId xmlns:a16="http://schemas.microsoft.com/office/drawing/2014/main" xmlns="" id="{432C23FB-DD3C-42BA-9DB7-0E9C261C5A12}"/>
                </a:ext>
              </a:extLst>
            </p:cNvPr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9;p42">
              <a:extLst>
                <a:ext uri="{FF2B5EF4-FFF2-40B4-BE49-F238E27FC236}">
                  <a16:creationId xmlns:a16="http://schemas.microsoft.com/office/drawing/2014/main" xmlns="" id="{27298A58-D0B8-469F-99B7-0AE8BB87EC58}"/>
                </a:ext>
              </a:extLst>
            </p:cNvPr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xmlns="" id="{3153B400-9E17-4A4B-B3B9-AB5E1534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65" y="1019846"/>
            <a:ext cx="8355269" cy="3759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4175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336</Words>
  <Application>Microsoft Office PowerPoint</Application>
  <PresentationFormat>On-screen Show (16:9)</PresentationFormat>
  <Paragraphs>118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Share Tech</vt:lpstr>
      <vt:lpstr>Abel</vt:lpstr>
      <vt:lpstr>Segoe UI Black</vt:lpstr>
      <vt:lpstr>Electric Car Project Proposal by Slidesgo</vt:lpstr>
      <vt:lpstr>PowerPoint Presentation</vt:lpstr>
      <vt:lpstr>RoboCar</vt:lpstr>
      <vt:lpstr>OUR TEAM</vt:lpstr>
      <vt:lpstr>CONTENTS</vt:lpstr>
      <vt:lpstr>01</vt:lpstr>
      <vt:lpstr>CÁC LINH KIỆN</vt:lpstr>
      <vt:lpstr>CẤU TẠO</vt:lpstr>
      <vt:lpstr>SƠ ĐỒ KẾT NỐI  LINH KIỆN</vt:lpstr>
      <vt:lpstr>LƯU ĐỒ THUẬT TOÁN Giao diện app điều khiển</vt:lpstr>
      <vt:lpstr>LƯU ĐỒ THUẬT TOÁN Thuật toán phần mềm điều khiển </vt:lpstr>
      <vt:lpstr>LƯU ĐỒ THUẬT TOÁN Thuật toán khối xử lí trung tâm Arduino</vt:lpstr>
      <vt:lpstr>02</vt:lpstr>
      <vt:lpstr>CÁC LINH KIỆN</vt:lpstr>
      <vt:lpstr>PowerPoint Presentation</vt:lpstr>
      <vt:lpstr>LƯU ĐỒ THUẬT TOÁN Thuật toán xe tự hành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RoboCar</dc:title>
  <cp:lastModifiedBy>Admin</cp:lastModifiedBy>
  <cp:revision>44</cp:revision>
  <dcterms:modified xsi:type="dcterms:W3CDTF">2022-05-12T04:35:31Z</dcterms:modified>
</cp:coreProperties>
</file>